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diagrams/drawing1.xml" ContentType="application/vnd.ms-office.drawingml.diagramDrawing+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diagrams/layout2.xml" ContentType="application/vnd.openxmlformats-officedocument.drawingml.diagram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diagrams/data1.xml" ContentType="application/vnd.openxmlformats-officedocument.drawingml.diagramData+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4" r:id="rId1"/>
  </p:sldMasterIdLst>
  <p:notesMasterIdLst>
    <p:notesMasterId r:id="rId40"/>
  </p:notesMasterIdLst>
  <p:handoutMasterIdLst>
    <p:handoutMasterId r:id="rId41"/>
  </p:handoutMasterIdLst>
  <p:sldIdLst>
    <p:sldId id="778" r:id="rId2"/>
    <p:sldId id="868" r:id="rId3"/>
    <p:sldId id="848" r:id="rId4"/>
    <p:sldId id="867" r:id="rId5"/>
    <p:sldId id="836" r:id="rId6"/>
    <p:sldId id="840" r:id="rId7"/>
    <p:sldId id="841" r:id="rId8"/>
    <p:sldId id="839" r:id="rId9"/>
    <p:sldId id="811" r:id="rId10"/>
    <p:sldId id="889" r:id="rId11"/>
    <p:sldId id="869" r:id="rId12"/>
    <p:sldId id="892" r:id="rId13"/>
    <p:sldId id="893" r:id="rId14"/>
    <p:sldId id="873" r:id="rId15"/>
    <p:sldId id="792" r:id="rId16"/>
    <p:sldId id="802" r:id="rId17"/>
    <p:sldId id="874" r:id="rId18"/>
    <p:sldId id="850" r:id="rId19"/>
    <p:sldId id="804" r:id="rId20"/>
    <p:sldId id="817" r:id="rId21"/>
    <p:sldId id="814" r:id="rId22"/>
    <p:sldId id="911" r:id="rId23"/>
    <p:sldId id="830" r:id="rId24"/>
    <p:sldId id="878" r:id="rId25"/>
    <p:sldId id="818" r:id="rId26"/>
    <p:sldId id="822" r:id="rId27"/>
    <p:sldId id="825" r:id="rId28"/>
    <p:sldId id="823" r:id="rId29"/>
    <p:sldId id="879" r:id="rId30"/>
    <p:sldId id="880" r:id="rId31"/>
    <p:sldId id="903" r:id="rId32"/>
    <p:sldId id="907" r:id="rId33"/>
    <p:sldId id="906" r:id="rId34"/>
    <p:sldId id="905" r:id="rId35"/>
    <p:sldId id="909" r:id="rId36"/>
    <p:sldId id="910" r:id="rId37"/>
    <p:sldId id="908" r:id="rId38"/>
    <p:sldId id="855" r:id="rId39"/>
  </p:sldIdLst>
  <p:sldSz cx="9144000" cy="6858000" type="screen4x3"/>
  <p:notesSz cx="7099300" cy="10234613"/>
  <p:defaultTextStyle>
    <a:defPPr>
      <a:defRPr lang="es-ES"/>
    </a:defPPr>
    <a:lvl1pPr algn="l" rtl="0" fontAlgn="base">
      <a:spcBef>
        <a:spcPct val="0"/>
      </a:spcBef>
      <a:spcAft>
        <a:spcPct val="0"/>
      </a:spcAft>
      <a:defRPr kern="1200">
        <a:solidFill>
          <a:srgbClr val="000066"/>
        </a:solidFill>
        <a:latin typeface="Tahoma" pitchFamily="34" charset="0"/>
        <a:ea typeface="+mn-ea"/>
        <a:cs typeface="+mn-cs"/>
      </a:defRPr>
    </a:lvl1pPr>
    <a:lvl2pPr marL="457200" algn="l" rtl="0" fontAlgn="base">
      <a:spcBef>
        <a:spcPct val="0"/>
      </a:spcBef>
      <a:spcAft>
        <a:spcPct val="0"/>
      </a:spcAft>
      <a:defRPr kern="1200">
        <a:solidFill>
          <a:srgbClr val="000066"/>
        </a:solidFill>
        <a:latin typeface="Tahoma" pitchFamily="34" charset="0"/>
        <a:ea typeface="+mn-ea"/>
        <a:cs typeface="+mn-cs"/>
      </a:defRPr>
    </a:lvl2pPr>
    <a:lvl3pPr marL="914400" algn="l" rtl="0" fontAlgn="base">
      <a:spcBef>
        <a:spcPct val="0"/>
      </a:spcBef>
      <a:spcAft>
        <a:spcPct val="0"/>
      </a:spcAft>
      <a:defRPr kern="1200">
        <a:solidFill>
          <a:srgbClr val="000066"/>
        </a:solidFill>
        <a:latin typeface="Tahoma" pitchFamily="34" charset="0"/>
        <a:ea typeface="+mn-ea"/>
        <a:cs typeface="+mn-cs"/>
      </a:defRPr>
    </a:lvl3pPr>
    <a:lvl4pPr marL="1371600" algn="l" rtl="0" fontAlgn="base">
      <a:spcBef>
        <a:spcPct val="0"/>
      </a:spcBef>
      <a:spcAft>
        <a:spcPct val="0"/>
      </a:spcAft>
      <a:defRPr kern="1200">
        <a:solidFill>
          <a:srgbClr val="000066"/>
        </a:solidFill>
        <a:latin typeface="Tahoma" pitchFamily="34" charset="0"/>
        <a:ea typeface="+mn-ea"/>
        <a:cs typeface="+mn-cs"/>
      </a:defRPr>
    </a:lvl4pPr>
    <a:lvl5pPr marL="1828800" algn="l" rtl="0" fontAlgn="base">
      <a:spcBef>
        <a:spcPct val="0"/>
      </a:spcBef>
      <a:spcAft>
        <a:spcPct val="0"/>
      </a:spcAft>
      <a:defRPr kern="1200">
        <a:solidFill>
          <a:srgbClr val="000066"/>
        </a:solidFill>
        <a:latin typeface="Tahoma" pitchFamily="34" charset="0"/>
        <a:ea typeface="+mn-ea"/>
        <a:cs typeface="+mn-cs"/>
      </a:defRPr>
    </a:lvl5pPr>
    <a:lvl6pPr marL="2286000" algn="l" defTabSz="914400" rtl="0" eaLnBrk="1" latinLnBrk="0" hangingPunct="1">
      <a:defRPr kern="1200">
        <a:solidFill>
          <a:srgbClr val="000066"/>
        </a:solidFill>
        <a:latin typeface="Tahoma" pitchFamily="34" charset="0"/>
        <a:ea typeface="+mn-ea"/>
        <a:cs typeface="+mn-cs"/>
      </a:defRPr>
    </a:lvl6pPr>
    <a:lvl7pPr marL="2743200" algn="l" defTabSz="914400" rtl="0" eaLnBrk="1" latinLnBrk="0" hangingPunct="1">
      <a:defRPr kern="1200">
        <a:solidFill>
          <a:srgbClr val="000066"/>
        </a:solidFill>
        <a:latin typeface="Tahoma" pitchFamily="34" charset="0"/>
        <a:ea typeface="+mn-ea"/>
        <a:cs typeface="+mn-cs"/>
      </a:defRPr>
    </a:lvl7pPr>
    <a:lvl8pPr marL="3200400" algn="l" defTabSz="914400" rtl="0" eaLnBrk="1" latinLnBrk="0" hangingPunct="1">
      <a:defRPr kern="1200">
        <a:solidFill>
          <a:srgbClr val="000066"/>
        </a:solidFill>
        <a:latin typeface="Tahoma" pitchFamily="34" charset="0"/>
        <a:ea typeface="+mn-ea"/>
        <a:cs typeface="+mn-cs"/>
      </a:defRPr>
    </a:lvl8pPr>
    <a:lvl9pPr marL="3657600" algn="l" defTabSz="914400" rtl="0" eaLnBrk="1" latinLnBrk="0" hangingPunct="1">
      <a:defRPr kern="1200">
        <a:solidFill>
          <a:srgbClr val="000066"/>
        </a:solidFill>
        <a:latin typeface="Tahoma" pitchFamily="34"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3333CC"/>
    <a:srgbClr val="FFFFCC"/>
    <a:srgbClr val="99CCFF"/>
    <a:srgbClr val="FFCC99"/>
    <a:srgbClr val="CCECFF"/>
    <a:srgbClr val="58A6E6"/>
    <a:srgbClr val="000000"/>
    <a:srgbClr val="FF6600"/>
    <a:srgbClr val="000066"/>
    <a:srgbClr val="BBE0E3"/>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60" autoAdjust="0"/>
    <p:restoredTop sz="88986" autoAdjust="0"/>
  </p:normalViewPr>
  <p:slideViewPr>
    <p:cSldViewPr>
      <p:cViewPr varScale="1">
        <p:scale>
          <a:sx n="81" d="100"/>
          <a:sy n="81" d="100"/>
        </p:scale>
        <p:origin x="-1236" y="-90"/>
      </p:cViewPr>
      <p:guideLst>
        <p:guide orient="horz" pos="2160"/>
        <p:guide pos="2880"/>
      </p:guideLst>
    </p:cSldViewPr>
  </p:slideViewPr>
  <p:outlineViewPr>
    <p:cViewPr>
      <p:scale>
        <a:sx n="33" d="100"/>
        <a:sy n="33" d="100"/>
      </p:scale>
      <p:origin x="0" y="978"/>
    </p:cViewPr>
    <p:sldLst>
      <p:sld r:id="rId1" collapse="1"/>
    </p:sldLst>
  </p:outlineViewPr>
  <p:notesTextViewPr>
    <p:cViewPr>
      <p:scale>
        <a:sx n="100" d="100"/>
        <a:sy n="100" d="100"/>
      </p:scale>
      <p:origin x="0" y="0"/>
    </p:cViewPr>
  </p:notesTextViewPr>
  <p:sorterViewPr>
    <p:cViewPr>
      <p:scale>
        <a:sx n="75" d="100"/>
        <a:sy n="75"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_rels/viewProps.xml.rels><?xml version="1.0" encoding="UTF-8" standalone="yes"?>
<Relationships xmlns="http://schemas.openxmlformats.org/package/2006/relationships"><Relationship Id="rId1" Type="http://schemas.openxmlformats.org/officeDocument/2006/relationships/slide" Target="slides/slide9.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8CEEE1B-7631-4D3A-A573-270EA51C116B}" type="doc">
      <dgm:prSet loTypeId="urn:microsoft.com/office/officeart/2005/8/layout/pyramid2" loCatId="list" qsTypeId="urn:microsoft.com/office/officeart/2005/8/quickstyle/simple1" qsCatId="simple" csTypeId="urn:microsoft.com/office/officeart/2005/8/colors/accent1_2" csCatId="accent1" phldr="1"/>
      <dgm:spPr/>
      <dgm:t>
        <a:bodyPr/>
        <a:lstStyle/>
        <a:p>
          <a:endParaRPr lang="es-ES"/>
        </a:p>
      </dgm:t>
    </dgm:pt>
    <dgm:pt modelId="{AF7714CC-E09A-44CD-AA59-6D1780B9A765}">
      <dgm:prSet phldrT="[Texto]" custT="1"/>
      <dgm:spPr>
        <a:solidFill>
          <a:schemeClr val="bg1">
            <a:alpha val="90000"/>
          </a:schemeClr>
        </a:solidFill>
        <a:ln>
          <a:solidFill>
            <a:srgbClr val="002060"/>
          </a:solidFill>
        </a:ln>
      </dgm:spPr>
      <dgm:t>
        <a:bodyPr/>
        <a:lstStyle/>
        <a:p>
          <a:r>
            <a:rPr lang="es-ES_tradnl" sz="2000" dirty="0">
              <a:solidFill>
                <a:schemeClr val="tx1"/>
              </a:solidFill>
              <a:latin typeface="Tahoma" pitchFamily="34" charset="0"/>
              <a:ea typeface="Tahoma" pitchFamily="34" charset="0"/>
              <a:cs typeface="Tahoma" pitchFamily="34" charset="0"/>
            </a:rPr>
            <a:t>Reglamentos: </a:t>
          </a:r>
        </a:p>
        <a:p>
          <a:r>
            <a:rPr lang="es-ES_tradnl" sz="2000" dirty="0">
              <a:solidFill>
                <a:schemeClr val="tx1"/>
              </a:solidFill>
              <a:latin typeface="Tahoma" pitchFamily="34" charset="0"/>
              <a:ea typeface="Tahoma" pitchFamily="34" charset="0"/>
              <a:cs typeface="Tahoma" pitchFamily="34" charset="0"/>
            </a:rPr>
            <a:t>1303/2013</a:t>
          </a:r>
        </a:p>
        <a:p>
          <a:r>
            <a:rPr lang="es-ES_tradnl" sz="2000" dirty="0">
              <a:solidFill>
                <a:schemeClr val="tx1"/>
              </a:solidFill>
              <a:latin typeface="Tahoma" pitchFamily="34" charset="0"/>
              <a:ea typeface="Tahoma" pitchFamily="34" charset="0"/>
              <a:cs typeface="Tahoma" pitchFamily="34" charset="0"/>
            </a:rPr>
            <a:t>1299/2013</a:t>
          </a:r>
        </a:p>
        <a:p>
          <a:r>
            <a:rPr lang="es-ES_tradnl" sz="2000" dirty="0">
              <a:solidFill>
                <a:schemeClr val="tx1"/>
              </a:solidFill>
              <a:latin typeface="Tahoma" pitchFamily="34" charset="0"/>
              <a:ea typeface="Tahoma" pitchFamily="34" charset="0"/>
              <a:cs typeface="Tahoma" pitchFamily="34" charset="0"/>
            </a:rPr>
            <a:t>Delegado 481/2014</a:t>
          </a:r>
          <a:endParaRPr lang="es-ES" sz="2000" dirty="0">
            <a:solidFill>
              <a:schemeClr val="tx1"/>
            </a:solidFill>
            <a:latin typeface="Tahoma" pitchFamily="34" charset="0"/>
            <a:ea typeface="Tahoma" pitchFamily="34" charset="0"/>
            <a:cs typeface="Tahoma" pitchFamily="34" charset="0"/>
          </a:endParaRPr>
        </a:p>
      </dgm:t>
    </dgm:pt>
    <dgm:pt modelId="{06DCD079-4AF6-45E0-982D-B54488A4751D}" type="parTrans" cxnId="{FE70BC9D-4F46-41DA-9AA2-F39456C03711}">
      <dgm:prSet/>
      <dgm:spPr/>
      <dgm:t>
        <a:bodyPr/>
        <a:lstStyle/>
        <a:p>
          <a:endParaRPr lang="es-ES">
            <a:latin typeface="Tahoma" pitchFamily="34" charset="0"/>
            <a:ea typeface="Tahoma" pitchFamily="34" charset="0"/>
            <a:cs typeface="Tahoma" pitchFamily="34" charset="0"/>
          </a:endParaRPr>
        </a:p>
      </dgm:t>
    </dgm:pt>
    <dgm:pt modelId="{42C985EA-B78E-49A0-8674-5C8CBAC335A0}" type="sibTrans" cxnId="{FE70BC9D-4F46-41DA-9AA2-F39456C03711}">
      <dgm:prSet/>
      <dgm:spPr/>
      <dgm:t>
        <a:bodyPr/>
        <a:lstStyle/>
        <a:p>
          <a:endParaRPr lang="es-ES">
            <a:latin typeface="Tahoma" pitchFamily="34" charset="0"/>
            <a:ea typeface="Tahoma" pitchFamily="34" charset="0"/>
            <a:cs typeface="Tahoma" pitchFamily="34" charset="0"/>
          </a:endParaRPr>
        </a:p>
      </dgm:t>
    </dgm:pt>
    <dgm:pt modelId="{47DD508B-56CE-4B04-8368-845070C35318}">
      <dgm:prSet phldrT="[Texto]" custT="1"/>
      <dgm:spPr>
        <a:ln>
          <a:solidFill>
            <a:srgbClr val="002060"/>
          </a:solidFill>
        </a:ln>
      </dgm:spPr>
      <dgm:t>
        <a:bodyPr/>
        <a:lstStyle/>
        <a:p>
          <a:r>
            <a:rPr lang="es-ES_tradnl" sz="2000" dirty="0">
              <a:solidFill>
                <a:schemeClr val="tx1"/>
              </a:solidFill>
              <a:latin typeface="Tahoma" pitchFamily="34" charset="0"/>
              <a:ea typeface="Tahoma" pitchFamily="34" charset="0"/>
              <a:cs typeface="Tahoma" pitchFamily="34" charset="0"/>
            </a:rPr>
            <a:t>Programa - Comité de Seguimiento</a:t>
          </a:r>
          <a:endParaRPr lang="es-ES" sz="2000" dirty="0">
            <a:solidFill>
              <a:schemeClr val="tx1"/>
            </a:solidFill>
            <a:latin typeface="Tahoma" pitchFamily="34" charset="0"/>
            <a:ea typeface="Tahoma" pitchFamily="34" charset="0"/>
            <a:cs typeface="Tahoma" pitchFamily="34" charset="0"/>
          </a:endParaRPr>
        </a:p>
      </dgm:t>
    </dgm:pt>
    <dgm:pt modelId="{B9D38FBC-37DB-484D-81E1-13CAD295687B}" type="parTrans" cxnId="{F3F537E1-A1C1-4EB6-A1DF-1B8B0BC0D8C1}">
      <dgm:prSet/>
      <dgm:spPr/>
      <dgm:t>
        <a:bodyPr/>
        <a:lstStyle/>
        <a:p>
          <a:endParaRPr lang="es-ES">
            <a:latin typeface="Tahoma" pitchFamily="34" charset="0"/>
            <a:ea typeface="Tahoma" pitchFamily="34" charset="0"/>
            <a:cs typeface="Tahoma" pitchFamily="34" charset="0"/>
          </a:endParaRPr>
        </a:p>
      </dgm:t>
    </dgm:pt>
    <dgm:pt modelId="{C23DFFAC-A65D-40DD-829E-C15056FDF3DB}" type="sibTrans" cxnId="{F3F537E1-A1C1-4EB6-A1DF-1B8B0BC0D8C1}">
      <dgm:prSet/>
      <dgm:spPr/>
      <dgm:t>
        <a:bodyPr/>
        <a:lstStyle/>
        <a:p>
          <a:endParaRPr lang="es-ES">
            <a:latin typeface="Tahoma" pitchFamily="34" charset="0"/>
            <a:ea typeface="Tahoma" pitchFamily="34" charset="0"/>
            <a:cs typeface="Tahoma" pitchFamily="34" charset="0"/>
          </a:endParaRPr>
        </a:p>
      </dgm:t>
    </dgm:pt>
    <dgm:pt modelId="{7951790C-AE97-4D1F-BA2E-74055B162C6D}">
      <dgm:prSet phldrT="[Texto]" custT="1"/>
      <dgm:spPr>
        <a:ln>
          <a:solidFill>
            <a:srgbClr val="002060"/>
          </a:solidFill>
        </a:ln>
      </dgm:spPr>
      <dgm:t>
        <a:bodyPr/>
        <a:lstStyle/>
        <a:p>
          <a:r>
            <a:rPr lang="es-ES_tradnl" sz="2000" dirty="0">
              <a:solidFill>
                <a:schemeClr val="tx1"/>
              </a:solidFill>
              <a:latin typeface="Tahoma" pitchFamily="34" charset="0"/>
              <a:ea typeface="Tahoma" pitchFamily="34" charset="0"/>
              <a:cs typeface="Tahoma" pitchFamily="34" charset="0"/>
            </a:rPr>
            <a:t>Normas nacionales</a:t>
          </a:r>
          <a:endParaRPr lang="es-ES" sz="2000" dirty="0">
            <a:solidFill>
              <a:schemeClr val="tx1"/>
            </a:solidFill>
            <a:latin typeface="Tahoma" pitchFamily="34" charset="0"/>
            <a:ea typeface="Tahoma" pitchFamily="34" charset="0"/>
            <a:cs typeface="Tahoma" pitchFamily="34" charset="0"/>
          </a:endParaRPr>
        </a:p>
      </dgm:t>
    </dgm:pt>
    <dgm:pt modelId="{B0136863-7BFD-4A91-8E8A-A8293784A62A}" type="parTrans" cxnId="{BAF34798-EDDF-467B-9D76-8B75E48E2CC0}">
      <dgm:prSet/>
      <dgm:spPr/>
      <dgm:t>
        <a:bodyPr/>
        <a:lstStyle/>
        <a:p>
          <a:endParaRPr lang="es-ES">
            <a:latin typeface="Tahoma" pitchFamily="34" charset="0"/>
            <a:ea typeface="Tahoma" pitchFamily="34" charset="0"/>
            <a:cs typeface="Tahoma" pitchFamily="34" charset="0"/>
          </a:endParaRPr>
        </a:p>
      </dgm:t>
    </dgm:pt>
    <dgm:pt modelId="{6CFBA600-DB11-4B73-868A-1CCC8C17C973}" type="sibTrans" cxnId="{BAF34798-EDDF-467B-9D76-8B75E48E2CC0}">
      <dgm:prSet/>
      <dgm:spPr/>
      <dgm:t>
        <a:bodyPr/>
        <a:lstStyle/>
        <a:p>
          <a:endParaRPr lang="es-ES">
            <a:latin typeface="Tahoma" pitchFamily="34" charset="0"/>
            <a:ea typeface="Tahoma" pitchFamily="34" charset="0"/>
            <a:cs typeface="Tahoma" pitchFamily="34" charset="0"/>
          </a:endParaRPr>
        </a:p>
      </dgm:t>
    </dgm:pt>
    <dgm:pt modelId="{64A17095-57A9-43F4-B868-BBC627AC5964}" type="pres">
      <dgm:prSet presAssocID="{08CEEE1B-7631-4D3A-A573-270EA51C116B}" presName="compositeShape" presStyleCnt="0">
        <dgm:presLayoutVars>
          <dgm:dir/>
          <dgm:resizeHandles/>
        </dgm:presLayoutVars>
      </dgm:prSet>
      <dgm:spPr/>
      <dgm:t>
        <a:bodyPr/>
        <a:lstStyle/>
        <a:p>
          <a:endParaRPr lang="es-ES"/>
        </a:p>
      </dgm:t>
    </dgm:pt>
    <dgm:pt modelId="{B20ABE4F-C194-4CBF-8991-E87B5959D228}" type="pres">
      <dgm:prSet presAssocID="{08CEEE1B-7631-4D3A-A573-270EA51C116B}" presName="pyramid" presStyleLbl="node1" presStyleIdx="0" presStyleCnt="1" custLinFactNeighborX="-32958" custLinFactNeighborY="-233"/>
      <dgm:spPr>
        <a:solidFill>
          <a:srgbClr val="000066"/>
        </a:solidFill>
      </dgm:spPr>
    </dgm:pt>
    <dgm:pt modelId="{F684A703-5CE3-4FBD-98E8-D820EB6262E1}" type="pres">
      <dgm:prSet presAssocID="{08CEEE1B-7631-4D3A-A573-270EA51C116B}" presName="theList" presStyleCnt="0"/>
      <dgm:spPr/>
    </dgm:pt>
    <dgm:pt modelId="{8CF5D41F-1144-4572-BE9A-B3EFD03A09CA}" type="pres">
      <dgm:prSet presAssocID="{AF7714CC-E09A-44CD-AA59-6D1780B9A765}" presName="aNode" presStyleLbl="fgAcc1" presStyleIdx="0" presStyleCnt="3" custScaleY="847335" custLinFactY="3862" custLinFactNeighborX="-51750" custLinFactNeighborY="100000">
        <dgm:presLayoutVars>
          <dgm:bulletEnabled val="1"/>
        </dgm:presLayoutVars>
      </dgm:prSet>
      <dgm:spPr/>
      <dgm:t>
        <a:bodyPr/>
        <a:lstStyle/>
        <a:p>
          <a:endParaRPr lang="es-ES"/>
        </a:p>
      </dgm:t>
    </dgm:pt>
    <dgm:pt modelId="{853B2360-D801-4741-8D4B-6AC7FB317FF9}" type="pres">
      <dgm:prSet presAssocID="{AF7714CC-E09A-44CD-AA59-6D1780B9A765}" presName="aSpace" presStyleCnt="0"/>
      <dgm:spPr/>
    </dgm:pt>
    <dgm:pt modelId="{3E37FFF8-F944-4298-8958-14ED20BF14AF}" type="pres">
      <dgm:prSet presAssocID="{47DD508B-56CE-4B04-8368-845070C35318}" presName="aNode" presStyleLbl="fgAcc1" presStyleIdx="1" presStyleCnt="3" custScaleY="368343" custLinFactY="73218" custLinFactNeighborX="-49302" custLinFactNeighborY="100000">
        <dgm:presLayoutVars>
          <dgm:bulletEnabled val="1"/>
        </dgm:presLayoutVars>
      </dgm:prSet>
      <dgm:spPr/>
      <dgm:t>
        <a:bodyPr/>
        <a:lstStyle/>
        <a:p>
          <a:endParaRPr lang="es-ES"/>
        </a:p>
      </dgm:t>
    </dgm:pt>
    <dgm:pt modelId="{D11CA71F-7A9D-4DFC-992F-AE3686CF2331}" type="pres">
      <dgm:prSet presAssocID="{47DD508B-56CE-4B04-8368-845070C35318}" presName="aSpace" presStyleCnt="0"/>
      <dgm:spPr/>
    </dgm:pt>
    <dgm:pt modelId="{15E6FF3E-9E44-4638-BFBC-851EA76EEE3C}" type="pres">
      <dgm:prSet presAssocID="{7951790C-AE97-4D1F-BA2E-74055B162C6D}" presName="aNode" presStyleLbl="fgAcc1" presStyleIdx="2" presStyleCnt="3" custScaleY="301759" custLinFactY="113498" custLinFactNeighborX="-49302" custLinFactNeighborY="200000">
        <dgm:presLayoutVars>
          <dgm:bulletEnabled val="1"/>
        </dgm:presLayoutVars>
      </dgm:prSet>
      <dgm:spPr/>
      <dgm:t>
        <a:bodyPr/>
        <a:lstStyle/>
        <a:p>
          <a:endParaRPr lang="es-ES"/>
        </a:p>
      </dgm:t>
    </dgm:pt>
    <dgm:pt modelId="{FF7A3D08-D782-4E8B-91EB-FA556B70AB6C}" type="pres">
      <dgm:prSet presAssocID="{7951790C-AE97-4D1F-BA2E-74055B162C6D}" presName="aSpace" presStyleCnt="0"/>
      <dgm:spPr/>
    </dgm:pt>
  </dgm:ptLst>
  <dgm:cxnLst>
    <dgm:cxn modelId="{F2CF1618-7925-4BF2-90A1-227FD504A5F7}" type="presOf" srcId="{08CEEE1B-7631-4D3A-A573-270EA51C116B}" destId="{64A17095-57A9-43F4-B868-BBC627AC5964}" srcOrd="0" destOrd="0" presId="urn:microsoft.com/office/officeart/2005/8/layout/pyramid2"/>
    <dgm:cxn modelId="{F3F537E1-A1C1-4EB6-A1DF-1B8B0BC0D8C1}" srcId="{08CEEE1B-7631-4D3A-A573-270EA51C116B}" destId="{47DD508B-56CE-4B04-8368-845070C35318}" srcOrd="1" destOrd="0" parTransId="{B9D38FBC-37DB-484D-81E1-13CAD295687B}" sibTransId="{C23DFFAC-A65D-40DD-829E-C15056FDF3DB}"/>
    <dgm:cxn modelId="{BAF34798-EDDF-467B-9D76-8B75E48E2CC0}" srcId="{08CEEE1B-7631-4D3A-A573-270EA51C116B}" destId="{7951790C-AE97-4D1F-BA2E-74055B162C6D}" srcOrd="2" destOrd="0" parTransId="{B0136863-7BFD-4A91-8E8A-A8293784A62A}" sibTransId="{6CFBA600-DB11-4B73-868A-1CCC8C17C973}"/>
    <dgm:cxn modelId="{4EDC0642-8848-465D-AECA-B0222FCDDEAB}" type="presOf" srcId="{47DD508B-56CE-4B04-8368-845070C35318}" destId="{3E37FFF8-F944-4298-8958-14ED20BF14AF}" srcOrd="0" destOrd="0" presId="urn:microsoft.com/office/officeart/2005/8/layout/pyramid2"/>
    <dgm:cxn modelId="{FE70BC9D-4F46-41DA-9AA2-F39456C03711}" srcId="{08CEEE1B-7631-4D3A-A573-270EA51C116B}" destId="{AF7714CC-E09A-44CD-AA59-6D1780B9A765}" srcOrd="0" destOrd="0" parTransId="{06DCD079-4AF6-45E0-982D-B54488A4751D}" sibTransId="{42C985EA-B78E-49A0-8674-5C8CBAC335A0}"/>
    <dgm:cxn modelId="{0C8BFCC0-C113-470B-8C97-A29E277D0B60}" type="presOf" srcId="{AF7714CC-E09A-44CD-AA59-6D1780B9A765}" destId="{8CF5D41F-1144-4572-BE9A-B3EFD03A09CA}" srcOrd="0" destOrd="0" presId="urn:microsoft.com/office/officeart/2005/8/layout/pyramid2"/>
    <dgm:cxn modelId="{9B6FC9EE-A768-4481-BAF9-4C43598DBC13}" type="presOf" srcId="{7951790C-AE97-4D1F-BA2E-74055B162C6D}" destId="{15E6FF3E-9E44-4638-BFBC-851EA76EEE3C}" srcOrd="0" destOrd="0" presId="urn:microsoft.com/office/officeart/2005/8/layout/pyramid2"/>
    <dgm:cxn modelId="{87FF9319-6EE8-4840-BC0A-D0C9F5BFF93F}" type="presParOf" srcId="{64A17095-57A9-43F4-B868-BBC627AC5964}" destId="{B20ABE4F-C194-4CBF-8991-E87B5959D228}" srcOrd="0" destOrd="0" presId="urn:microsoft.com/office/officeart/2005/8/layout/pyramid2"/>
    <dgm:cxn modelId="{FC784719-5B6C-405F-923B-504964DA318A}" type="presParOf" srcId="{64A17095-57A9-43F4-B868-BBC627AC5964}" destId="{F684A703-5CE3-4FBD-98E8-D820EB6262E1}" srcOrd="1" destOrd="0" presId="urn:microsoft.com/office/officeart/2005/8/layout/pyramid2"/>
    <dgm:cxn modelId="{9CA5F95F-ABF5-43B2-9955-5A9A9435A634}" type="presParOf" srcId="{F684A703-5CE3-4FBD-98E8-D820EB6262E1}" destId="{8CF5D41F-1144-4572-BE9A-B3EFD03A09CA}" srcOrd="0" destOrd="0" presId="urn:microsoft.com/office/officeart/2005/8/layout/pyramid2"/>
    <dgm:cxn modelId="{3297F52D-85A2-4722-B5A3-CA3B082ADDB0}" type="presParOf" srcId="{F684A703-5CE3-4FBD-98E8-D820EB6262E1}" destId="{853B2360-D801-4741-8D4B-6AC7FB317FF9}" srcOrd="1" destOrd="0" presId="urn:microsoft.com/office/officeart/2005/8/layout/pyramid2"/>
    <dgm:cxn modelId="{F29A9905-0B15-4609-8D78-7E45C58D5FF6}" type="presParOf" srcId="{F684A703-5CE3-4FBD-98E8-D820EB6262E1}" destId="{3E37FFF8-F944-4298-8958-14ED20BF14AF}" srcOrd="2" destOrd="0" presId="urn:microsoft.com/office/officeart/2005/8/layout/pyramid2"/>
    <dgm:cxn modelId="{4ECA8F62-CFDC-4D56-A385-45552A81485F}" type="presParOf" srcId="{F684A703-5CE3-4FBD-98E8-D820EB6262E1}" destId="{D11CA71F-7A9D-4DFC-992F-AE3686CF2331}" srcOrd="3" destOrd="0" presId="urn:microsoft.com/office/officeart/2005/8/layout/pyramid2"/>
    <dgm:cxn modelId="{8F556041-9D3A-4411-B51F-BC1330C775A0}" type="presParOf" srcId="{F684A703-5CE3-4FBD-98E8-D820EB6262E1}" destId="{15E6FF3E-9E44-4638-BFBC-851EA76EEE3C}" srcOrd="4" destOrd="0" presId="urn:microsoft.com/office/officeart/2005/8/layout/pyramid2"/>
    <dgm:cxn modelId="{8A33B1BB-F9CE-44E8-A837-C46A8D982F57}" type="presParOf" srcId="{F684A703-5CE3-4FBD-98E8-D820EB6262E1}" destId="{FF7A3D08-D782-4E8B-91EB-FA556B70AB6C}" srcOrd="5" destOrd="0" presId="urn:microsoft.com/office/officeart/2005/8/layout/pyramid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85D66C1-D2E3-4AD4-B3BD-0E0131A483CA}" type="doc">
      <dgm:prSet loTypeId="urn:microsoft.com/office/officeart/2005/8/layout/arrow1" loCatId="relationship" qsTypeId="urn:microsoft.com/office/officeart/2005/8/quickstyle/simple1" qsCatId="simple" csTypeId="urn:microsoft.com/office/officeart/2005/8/colors/accent2_1" csCatId="accent2" phldr="1"/>
      <dgm:spPr/>
      <dgm:t>
        <a:bodyPr/>
        <a:lstStyle/>
        <a:p>
          <a:endParaRPr lang="es-ES"/>
        </a:p>
      </dgm:t>
    </dgm:pt>
    <dgm:pt modelId="{700532B2-A6FC-4583-9EC7-294E5401071E}">
      <dgm:prSet phldrT="[Texto]" custT="1"/>
      <dgm:spPr>
        <a:ln>
          <a:solidFill>
            <a:srgbClr val="002060"/>
          </a:solidFill>
        </a:ln>
      </dgm:spPr>
      <dgm:t>
        <a:bodyPr/>
        <a:lstStyle/>
        <a:p>
          <a:r>
            <a:rPr lang="es-ES_tradnl" sz="2800" kern="1200" dirty="0">
              <a:solidFill>
                <a:srgbClr val="3333CC"/>
              </a:solidFill>
              <a:latin typeface="Tahoma" pitchFamily="34" charset="0"/>
              <a:ea typeface="Tahoma" pitchFamily="34" charset="0"/>
              <a:cs typeface="Tahoma" pitchFamily="34" charset="0"/>
            </a:rPr>
            <a:t>COSTE REAL</a:t>
          </a:r>
        </a:p>
        <a:p>
          <a:r>
            <a:rPr lang="es-ES_tradnl" sz="2800" kern="1200" dirty="0">
              <a:solidFill>
                <a:schemeClr val="tx1"/>
              </a:solidFill>
              <a:latin typeface="Tahoma" pitchFamily="34" charset="0"/>
              <a:ea typeface="Tahoma" pitchFamily="34" charset="0"/>
              <a:cs typeface="Tahoma" pitchFamily="34" charset="0"/>
            </a:rPr>
            <a:t> Justificación gasto a gasto</a:t>
          </a:r>
          <a:endParaRPr lang="es-ES" sz="2800" kern="1200" dirty="0">
            <a:solidFill>
              <a:schemeClr val="tx1"/>
            </a:solidFill>
            <a:latin typeface="Tahoma" pitchFamily="34" charset="0"/>
            <a:ea typeface="Tahoma" pitchFamily="34" charset="0"/>
            <a:cs typeface="Tahoma" pitchFamily="34" charset="0"/>
          </a:endParaRPr>
        </a:p>
      </dgm:t>
    </dgm:pt>
    <dgm:pt modelId="{FFDA077F-4368-4B62-93FD-98943207B2FF}" type="parTrans" cxnId="{739B5077-4391-4683-B574-D6E47CC5CE4A}">
      <dgm:prSet/>
      <dgm:spPr/>
      <dgm:t>
        <a:bodyPr/>
        <a:lstStyle/>
        <a:p>
          <a:endParaRPr lang="es-ES">
            <a:latin typeface="Tahoma" pitchFamily="34" charset="0"/>
            <a:ea typeface="Tahoma" pitchFamily="34" charset="0"/>
            <a:cs typeface="Tahoma" pitchFamily="34" charset="0"/>
          </a:endParaRPr>
        </a:p>
      </dgm:t>
    </dgm:pt>
    <dgm:pt modelId="{1BC3E6A4-8A6D-42FB-BC85-8E09DF93B04A}" type="sibTrans" cxnId="{739B5077-4391-4683-B574-D6E47CC5CE4A}">
      <dgm:prSet/>
      <dgm:spPr/>
      <dgm:t>
        <a:bodyPr/>
        <a:lstStyle/>
        <a:p>
          <a:endParaRPr lang="es-ES">
            <a:latin typeface="Tahoma" pitchFamily="34" charset="0"/>
            <a:ea typeface="Tahoma" pitchFamily="34" charset="0"/>
            <a:cs typeface="Tahoma" pitchFamily="34" charset="0"/>
          </a:endParaRPr>
        </a:p>
      </dgm:t>
    </dgm:pt>
    <dgm:pt modelId="{530AD603-8DBC-45E2-94BB-03FF6DD64882}">
      <dgm:prSet phldrT="[Texto]" custT="1"/>
      <dgm:spPr>
        <a:ln>
          <a:solidFill>
            <a:srgbClr val="002060"/>
          </a:solidFill>
        </a:ln>
      </dgm:spPr>
      <dgm:t>
        <a:bodyPr/>
        <a:lstStyle/>
        <a:p>
          <a:r>
            <a:rPr lang="es-ES_tradnl" sz="2800" kern="1200" dirty="0">
              <a:solidFill>
                <a:srgbClr val="3333CC"/>
              </a:solidFill>
              <a:latin typeface="Tahoma" pitchFamily="34" charset="0"/>
              <a:ea typeface="Tahoma" pitchFamily="34" charset="0"/>
              <a:cs typeface="Tahoma" pitchFamily="34" charset="0"/>
            </a:rPr>
            <a:t>S</a:t>
          </a:r>
          <a:r>
            <a:rPr lang="es-ES_tradnl" altLang="es-ES" sz="2800" b="0" kern="1200" dirty="0">
              <a:solidFill>
                <a:srgbClr val="3333CC"/>
              </a:solidFill>
              <a:latin typeface="Tahoma" pitchFamily="34" charset="0"/>
              <a:ea typeface="Tahoma" pitchFamily="34" charset="0"/>
              <a:cs typeface="Tahoma" pitchFamily="34" charset="0"/>
            </a:rPr>
            <a:t>I</a:t>
          </a:r>
          <a:r>
            <a:rPr lang="es-ES_tradnl" sz="2800" kern="1200" dirty="0">
              <a:solidFill>
                <a:srgbClr val="3333CC"/>
              </a:solidFill>
              <a:latin typeface="Tahoma" pitchFamily="34" charset="0"/>
              <a:ea typeface="Tahoma" pitchFamily="34" charset="0"/>
              <a:cs typeface="Tahoma" pitchFamily="34" charset="0"/>
            </a:rPr>
            <a:t>MPLIFICACIÓN DE COSTES</a:t>
          </a:r>
        </a:p>
        <a:p>
          <a:r>
            <a:rPr lang="es-ES_tradnl" sz="2800" kern="1200" dirty="0">
              <a:solidFill>
                <a:schemeClr val="tx1"/>
              </a:solidFill>
              <a:latin typeface="Tahoma" pitchFamily="34" charset="0"/>
              <a:ea typeface="Tahoma" pitchFamily="34" charset="0"/>
              <a:cs typeface="Tahoma" pitchFamily="34" charset="0"/>
            </a:rPr>
            <a:t>Estimación del coste global</a:t>
          </a:r>
          <a:endParaRPr lang="es-ES" sz="2800" kern="1200" dirty="0">
            <a:solidFill>
              <a:schemeClr val="tx1"/>
            </a:solidFill>
            <a:latin typeface="Tahoma" pitchFamily="34" charset="0"/>
            <a:ea typeface="Tahoma" pitchFamily="34" charset="0"/>
            <a:cs typeface="Tahoma" pitchFamily="34" charset="0"/>
          </a:endParaRPr>
        </a:p>
      </dgm:t>
    </dgm:pt>
    <dgm:pt modelId="{76221E3A-1C32-4518-A4D7-1F14D543DEDD}" type="parTrans" cxnId="{7AFD6578-C932-4238-AE96-2EEA0BDE3278}">
      <dgm:prSet/>
      <dgm:spPr/>
      <dgm:t>
        <a:bodyPr/>
        <a:lstStyle/>
        <a:p>
          <a:endParaRPr lang="es-ES">
            <a:latin typeface="Tahoma" pitchFamily="34" charset="0"/>
            <a:ea typeface="Tahoma" pitchFamily="34" charset="0"/>
            <a:cs typeface="Tahoma" pitchFamily="34" charset="0"/>
          </a:endParaRPr>
        </a:p>
      </dgm:t>
    </dgm:pt>
    <dgm:pt modelId="{2DA25BD8-F715-4CA3-9988-E82616C4895A}" type="sibTrans" cxnId="{7AFD6578-C932-4238-AE96-2EEA0BDE3278}">
      <dgm:prSet/>
      <dgm:spPr/>
      <dgm:t>
        <a:bodyPr/>
        <a:lstStyle/>
        <a:p>
          <a:endParaRPr lang="es-ES">
            <a:latin typeface="Tahoma" pitchFamily="34" charset="0"/>
            <a:ea typeface="Tahoma" pitchFamily="34" charset="0"/>
            <a:cs typeface="Tahoma" pitchFamily="34" charset="0"/>
          </a:endParaRPr>
        </a:p>
      </dgm:t>
    </dgm:pt>
    <dgm:pt modelId="{C7F9ED31-C637-4E7F-A01E-2821253EB83D}" type="pres">
      <dgm:prSet presAssocID="{A85D66C1-D2E3-4AD4-B3BD-0E0131A483CA}" presName="cycle" presStyleCnt="0">
        <dgm:presLayoutVars>
          <dgm:dir/>
          <dgm:resizeHandles val="exact"/>
        </dgm:presLayoutVars>
      </dgm:prSet>
      <dgm:spPr/>
      <dgm:t>
        <a:bodyPr/>
        <a:lstStyle/>
        <a:p>
          <a:endParaRPr lang="es-ES"/>
        </a:p>
      </dgm:t>
    </dgm:pt>
    <dgm:pt modelId="{BE73C5BD-C1DE-4D45-A093-9BAB34969288}" type="pres">
      <dgm:prSet presAssocID="{700532B2-A6FC-4583-9EC7-294E5401071E}" presName="arrow" presStyleLbl="node1" presStyleIdx="0" presStyleCnt="2" custScaleY="104145" custRadScaleRad="99726" custRadScaleInc="350">
        <dgm:presLayoutVars>
          <dgm:bulletEnabled val="1"/>
        </dgm:presLayoutVars>
      </dgm:prSet>
      <dgm:spPr/>
      <dgm:t>
        <a:bodyPr/>
        <a:lstStyle/>
        <a:p>
          <a:endParaRPr lang="es-ES"/>
        </a:p>
      </dgm:t>
    </dgm:pt>
    <dgm:pt modelId="{27317532-E908-4DA9-86C5-6ADC116AE6F6}" type="pres">
      <dgm:prSet presAssocID="{530AD603-8DBC-45E2-94BB-03FF6DD64882}" presName="arrow" presStyleLbl="node1" presStyleIdx="1" presStyleCnt="2" custScaleY="108071">
        <dgm:presLayoutVars>
          <dgm:bulletEnabled val="1"/>
        </dgm:presLayoutVars>
      </dgm:prSet>
      <dgm:spPr/>
      <dgm:t>
        <a:bodyPr/>
        <a:lstStyle/>
        <a:p>
          <a:endParaRPr lang="es-ES"/>
        </a:p>
      </dgm:t>
    </dgm:pt>
  </dgm:ptLst>
  <dgm:cxnLst>
    <dgm:cxn modelId="{0E2BADE0-CA6F-47B3-9481-7626BA3EC95A}" type="presOf" srcId="{A85D66C1-D2E3-4AD4-B3BD-0E0131A483CA}" destId="{C7F9ED31-C637-4E7F-A01E-2821253EB83D}" srcOrd="0" destOrd="0" presId="urn:microsoft.com/office/officeart/2005/8/layout/arrow1"/>
    <dgm:cxn modelId="{28160829-B822-41F2-9AE3-DCA379044F50}" type="presOf" srcId="{700532B2-A6FC-4583-9EC7-294E5401071E}" destId="{BE73C5BD-C1DE-4D45-A093-9BAB34969288}" srcOrd="0" destOrd="0" presId="urn:microsoft.com/office/officeart/2005/8/layout/arrow1"/>
    <dgm:cxn modelId="{739B5077-4391-4683-B574-D6E47CC5CE4A}" srcId="{A85D66C1-D2E3-4AD4-B3BD-0E0131A483CA}" destId="{700532B2-A6FC-4583-9EC7-294E5401071E}" srcOrd="0" destOrd="0" parTransId="{FFDA077F-4368-4B62-93FD-98943207B2FF}" sibTransId="{1BC3E6A4-8A6D-42FB-BC85-8E09DF93B04A}"/>
    <dgm:cxn modelId="{7AFD6578-C932-4238-AE96-2EEA0BDE3278}" srcId="{A85D66C1-D2E3-4AD4-B3BD-0E0131A483CA}" destId="{530AD603-8DBC-45E2-94BB-03FF6DD64882}" srcOrd="1" destOrd="0" parTransId="{76221E3A-1C32-4518-A4D7-1F14D543DEDD}" sibTransId="{2DA25BD8-F715-4CA3-9988-E82616C4895A}"/>
    <dgm:cxn modelId="{57415B8A-D34A-49E5-A9D8-7D4E30877634}" type="presOf" srcId="{530AD603-8DBC-45E2-94BB-03FF6DD64882}" destId="{27317532-E908-4DA9-86C5-6ADC116AE6F6}" srcOrd="0" destOrd="0" presId="urn:microsoft.com/office/officeart/2005/8/layout/arrow1"/>
    <dgm:cxn modelId="{E18B7481-936D-4237-A203-BBFCC48F1DD8}" type="presParOf" srcId="{C7F9ED31-C637-4E7F-A01E-2821253EB83D}" destId="{BE73C5BD-C1DE-4D45-A093-9BAB34969288}" srcOrd="0" destOrd="0" presId="urn:microsoft.com/office/officeart/2005/8/layout/arrow1"/>
    <dgm:cxn modelId="{9DB67EBA-E780-4E9A-B18A-995F1058FF96}" type="presParOf" srcId="{C7F9ED31-C637-4E7F-A01E-2821253EB83D}" destId="{27317532-E908-4DA9-86C5-6ADC116AE6F6}" srcOrd="1" destOrd="0" presId="urn:microsoft.com/office/officeart/2005/8/layout/arrow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20ABE4F-C194-4CBF-8991-E87B5959D228}">
      <dsp:nvSpPr>
        <dsp:cNvPr id="0" name=""/>
        <dsp:cNvSpPr/>
      </dsp:nvSpPr>
      <dsp:spPr>
        <a:xfrm>
          <a:off x="20704" y="0"/>
          <a:ext cx="4525963" cy="4525963"/>
        </a:xfrm>
        <a:prstGeom prst="triangle">
          <a:avLst/>
        </a:prstGeom>
        <a:solidFill>
          <a:srgbClr val="00006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CF5D41F-1144-4572-BE9A-B3EFD03A09CA}">
      <dsp:nvSpPr>
        <dsp:cNvPr id="0" name=""/>
        <dsp:cNvSpPr/>
      </dsp:nvSpPr>
      <dsp:spPr>
        <a:xfrm>
          <a:off x="2252931" y="493515"/>
          <a:ext cx="2941875" cy="1969935"/>
        </a:xfrm>
        <a:prstGeom prst="roundRect">
          <a:avLst/>
        </a:prstGeom>
        <a:solidFill>
          <a:schemeClr val="bg1">
            <a:alpha val="90000"/>
          </a:schemeClr>
        </a:solidFill>
        <a:ln w="25400" cap="flat" cmpd="sng" algn="ctr">
          <a:solidFill>
            <a:srgbClr val="002060"/>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S_tradnl" sz="2000" kern="1200" dirty="0">
              <a:solidFill>
                <a:schemeClr val="tx1"/>
              </a:solidFill>
              <a:latin typeface="Tahoma" pitchFamily="34" charset="0"/>
              <a:ea typeface="Tahoma" pitchFamily="34" charset="0"/>
              <a:cs typeface="Tahoma" pitchFamily="34" charset="0"/>
            </a:rPr>
            <a:t>Reglamentos: </a:t>
          </a:r>
        </a:p>
        <a:p>
          <a:pPr lvl="0" algn="ctr" defTabSz="889000">
            <a:lnSpc>
              <a:spcPct val="90000"/>
            </a:lnSpc>
            <a:spcBef>
              <a:spcPct val="0"/>
            </a:spcBef>
            <a:spcAft>
              <a:spcPct val="35000"/>
            </a:spcAft>
          </a:pPr>
          <a:r>
            <a:rPr lang="es-ES_tradnl" sz="2000" kern="1200" dirty="0">
              <a:solidFill>
                <a:schemeClr val="tx1"/>
              </a:solidFill>
              <a:latin typeface="Tahoma" pitchFamily="34" charset="0"/>
              <a:ea typeface="Tahoma" pitchFamily="34" charset="0"/>
              <a:cs typeface="Tahoma" pitchFamily="34" charset="0"/>
            </a:rPr>
            <a:t>1303/2013</a:t>
          </a:r>
        </a:p>
        <a:p>
          <a:pPr lvl="0" algn="ctr" defTabSz="889000">
            <a:lnSpc>
              <a:spcPct val="90000"/>
            </a:lnSpc>
            <a:spcBef>
              <a:spcPct val="0"/>
            </a:spcBef>
            <a:spcAft>
              <a:spcPct val="35000"/>
            </a:spcAft>
          </a:pPr>
          <a:r>
            <a:rPr lang="es-ES_tradnl" sz="2000" kern="1200" dirty="0">
              <a:solidFill>
                <a:schemeClr val="tx1"/>
              </a:solidFill>
              <a:latin typeface="Tahoma" pitchFamily="34" charset="0"/>
              <a:ea typeface="Tahoma" pitchFamily="34" charset="0"/>
              <a:cs typeface="Tahoma" pitchFamily="34" charset="0"/>
            </a:rPr>
            <a:t>1299/2013</a:t>
          </a:r>
        </a:p>
        <a:p>
          <a:pPr lvl="0" algn="ctr" defTabSz="889000">
            <a:lnSpc>
              <a:spcPct val="90000"/>
            </a:lnSpc>
            <a:spcBef>
              <a:spcPct val="0"/>
            </a:spcBef>
            <a:spcAft>
              <a:spcPct val="35000"/>
            </a:spcAft>
          </a:pPr>
          <a:r>
            <a:rPr lang="es-ES_tradnl" sz="2000" kern="1200" dirty="0">
              <a:solidFill>
                <a:schemeClr val="tx1"/>
              </a:solidFill>
              <a:latin typeface="Tahoma" pitchFamily="34" charset="0"/>
              <a:ea typeface="Tahoma" pitchFamily="34" charset="0"/>
              <a:cs typeface="Tahoma" pitchFamily="34" charset="0"/>
            </a:rPr>
            <a:t>Delegado 481/2014</a:t>
          </a:r>
          <a:endParaRPr lang="es-ES" sz="2000" kern="1200" dirty="0">
            <a:solidFill>
              <a:schemeClr val="tx1"/>
            </a:solidFill>
            <a:latin typeface="Tahoma" pitchFamily="34" charset="0"/>
            <a:ea typeface="Tahoma" pitchFamily="34" charset="0"/>
            <a:cs typeface="Tahoma" pitchFamily="34" charset="0"/>
          </a:endParaRPr>
        </a:p>
      </dsp:txBody>
      <dsp:txXfrm>
        <a:off x="2252931" y="493515"/>
        <a:ext cx="2941875" cy="1969935"/>
      </dsp:txXfrm>
    </dsp:sp>
    <dsp:sp modelId="{3E37FFF8-F944-4298-8958-14ED20BF14AF}">
      <dsp:nvSpPr>
        <dsp:cNvPr id="0" name=""/>
        <dsp:cNvSpPr/>
      </dsp:nvSpPr>
      <dsp:spPr>
        <a:xfrm>
          <a:off x="2324949" y="2653754"/>
          <a:ext cx="2941875" cy="856345"/>
        </a:xfrm>
        <a:prstGeom prst="roundRect">
          <a:avLst/>
        </a:prstGeom>
        <a:solidFill>
          <a:schemeClr val="lt1">
            <a:alpha val="90000"/>
            <a:hueOff val="0"/>
            <a:satOff val="0"/>
            <a:lumOff val="0"/>
            <a:alphaOff val="0"/>
          </a:schemeClr>
        </a:solidFill>
        <a:ln w="25400" cap="flat" cmpd="sng" algn="ctr">
          <a:solidFill>
            <a:srgbClr val="002060"/>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S_tradnl" sz="2000" kern="1200" dirty="0">
              <a:solidFill>
                <a:schemeClr val="tx1"/>
              </a:solidFill>
              <a:latin typeface="Tahoma" pitchFamily="34" charset="0"/>
              <a:ea typeface="Tahoma" pitchFamily="34" charset="0"/>
              <a:cs typeface="Tahoma" pitchFamily="34" charset="0"/>
            </a:rPr>
            <a:t>Programa - Comité de Seguimiento</a:t>
          </a:r>
          <a:endParaRPr lang="es-ES" sz="2000" kern="1200" dirty="0">
            <a:solidFill>
              <a:schemeClr val="tx1"/>
            </a:solidFill>
            <a:latin typeface="Tahoma" pitchFamily="34" charset="0"/>
            <a:ea typeface="Tahoma" pitchFamily="34" charset="0"/>
            <a:cs typeface="Tahoma" pitchFamily="34" charset="0"/>
          </a:endParaRPr>
        </a:p>
      </dsp:txBody>
      <dsp:txXfrm>
        <a:off x="2324949" y="2653754"/>
        <a:ext cx="2941875" cy="856345"/>
      </dsp:txXfrm>
    </dsp:sp>
    <dsp:sp modelId="{15E6FF3E-9E44-4638-BFBC-851EA76EEE3C}">
      <dsp:nvSpPr>
        <dsp:cNvPr id="0" name=""/>
        <dsp:cNvSpPr/>
      </dsp:nvSpPr>
      <dsp:spPr>
        <a:xfrm>
          <a:off x="2324949" y="3661867"/>
          <a:ext cx="2941875" cy="701547"/>
        </a:xfrm>
        <a:prstGeom prst="roundRect">
          <a:avLst/>
        </a:prstGeom>
        <a:solidFill>
          <a:schemeClr val="lt1">
            <a:alpha val="90000"/>
            <a:hueOff val="0"/>
            <a:satOff val="0"/>
            <a:lumOff val="0"/>
            <a:alphaOff val="0"/>
          </a:schemeClr>
        </a:solidFill>
        <a:ln w="25400" cap="flat" cmpd="sng" algn="ctr">
          <a:solidFill>
            <a:srgbClr val="002060"/>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S_tradnl" sz="2000" kern="1200" dirty="0">
              <a:solidFill>
                <a:schemeClr val="tx1"/>
              </a:solidFill>
              <a:latin typeface="Tahoma" pitchFamily="34" charset="0"/>
              <a:ea typeface="Tahoma" pitchFamily="34" charset="0"/>
              <a:cs typeface="Tahoma" pitchFamily="34" charset="0"/>
            </a:rPr>
            <a:t>Normas nacionales</a:t>
          </a:r>
          <a:endParaRPr lang="es-ES" sz="2000" kern="1200" dirty="0">
            <a:solidFill>
              <a:schemeClr val="tx1"/>
            </a:solidFill>
            <a:latin typeface="Tahoma" pitchFamily="34" charset="0"/>
            <a:ea typeface="Tahoma" pitchFamily="34" charset="0"/>
            <a:cs typeface="Tahoma" pitchFamily="34" charset="0"/>
          </a:endParaRPr>
        </a:p>
      </dsp:txBody>
      <dsp:txXfrm>
        <a:off x="2324949" y="3661867"/>
        <a:ext cx="2941875" cy="701547"/>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E73C5BD-C1DE-4D45-A093-9BAB34969288}">
      <dsp:nvSpPr>
        <dsp:cNvPr id="0" name=""/>
        <dsp:cNvSpPr/>
      </dsp:nvSpPr>
      <dsp:spPr>
        <a:xfrm rot="16200000">
          <a:off x="6138" y="137871"/>
          <a:ext cx="3770926" cy="3927231"/>
        </a:xfrm>
        <a:prstGeom prst="upArrow">
          <a:avLst>
            <a:gd name="adj1" fmla="val 50000"/>
            <a:gd name="adj2" fmla="val 35000"/>
          </a:avLst>
        </a:prstGeom>
        <a:solidFill>
          <a:schemeClr val="lt1">
            <a:hueOff val="0"/>
            <a:satOff val="0"/>
            <a:lumOff val="0"/>
            <a:alphaOff val="0"/>
          </a:schemeClr>
        </a:solidFill>
        <a:ln w="25400" cap="flat" cmpd="sng" algn="ctr">
          <a:solidFill>
            <a:srgbClr val="00206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es-ES_tradnl" sz="2800" kern="1200" dirty="0">
              <a:solidFill>
                <a:srgbClr val="3333CC"/>
              </a:solidFill>
              <a:latin typeface="Tahoma" pitchFamily="34" charset="0"/>
              <a:ea typeface="Tahoma" pitchFamily="34" charset="0"/>
              <a:cs typeface="Tahoma" pitchFamily="34" charset="0"/>
            </a:rPr>
            <a:t>COSTE REAL</a:t>
          </a:r>
        </a:p>
        <a:p>
          <a:pPr lvl="0" algn="ctr" defTabSz="1244600">
            <a:lnSpc>
              <a:spcPct val="90000"/>
            </a:lnSpc>
            <a:spcBef>
              <a:spcPct val="0"/>
            </a:spcBef>
            <a:spcAft>
              <a:spcPct val="35000"/>
            </a:spcAft>
          </a:pPr>
          <a:r>
            <a:rPr lang="es-ES_tradnl" sz="2800" kern="1200" dirty="0">
              <a:solidFill>
                <a:schemeClr val="tx1"/>
              </a:solidFill>
              <a:latin typeface="Tahoma" pitchFamily="34" charset="0"/>
              <a:ea typeface="Tahoma" pitchFamily="34" charset="0"/>
              <a:cs typeface="Tahoma" pitchFamily="34" charset="0"/>
            </a:rPr>
            <a:t> Justificación gasto a gasto</a:t>
          </a:r>
          <a:endParaRPr lang="es-ES" sz="2800" kern="1200" dirty="0">
            <a:solidFill>
              <a:schemeClr val="tx1"/>
            </a:solidFill>
            <a:latin typeface="Tahoma" pitchFamily="34" charset="0"/>
            <a:ea typeface="Tahoma" pitchFamily="34" charset="0"/>
            <a:cs typeface="Tahoma" pitchFamily="34" charset="0"/>
          </a:endParaRPr>
        </a:p>
      </dsp:txBody>
      <dsp:txXfrm rot="16200000">
        <a:off x="6138" y="137871"/>
        <a:ext cx="3770926" cy="3927231"/>
      </dsp:txXfrm>
    </dsp:sp>
    <dsp:sp modelId="{27317532-E908-4DA9-86C5-6ADC116AE6F6}">
      <dsp:nvSpPr>
        <dsp:cNvPr id="0" name=""/>
        <dsp:cNvSpPr/>
      </dsp:nvSpPr>
      <dsp:spPr>
        <a:xfrm rot="5400000">
          <a:off x="4149624" y="86596"/>
          <a:ext cx="3770926" cy="4075278"/>
        </a:xfrm>
        <a:prstGeom prst="upArrow">
          <a:avLst>
            <a:gd name="adj1" fmla="val 50000"/>
            <a:gd name="adj2" fmla="val 35000"/>
          </a:avLst>
        </a:prstGeom>
        <a:solidFill>
          <a:schemeClr val="lt1">
            <a:hueOff val="0"/>
            <a:satOff val="0"/>
            <a:lumOff val="0"/>
            <a:alphaOff val="0"/>
          </a:schemeClr>
        </a:solidFill>
        <a:ln w="25400" cap="flat" cmpd="sng" algn="ctr">
          <a:solidFill>
            <a:srgbClr val="00206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es-ES_tradnl" sz="2800" kern="1200" dirty="0">
              <a:solidFill>
                <a:srgbClr val="3333CC"/>
              </a:solidFill>
              <a:latin typeface="Tahoma" pitchFamily="34" charset="0"/>
              <a:ea typeface="Tahoma" pitchFamily="34" charset="0"/>
              <a:cs typeface="Tahoma" pitchFamily="34" charset="0"/>
            </a:rPr>
            <a:t>S</a:t>
          </a:r>
          <a:r>
            <a:rPr lang="es-ES_tradnl" altLang="es-ES" sz="2800" b="0" kern="1200" dirty="0">
              <a:solidFill>
                <a:srgbClr val="3333CC"/>
              </a:solidFill>
              <a:latin typeface="Tahoma" pitchFamily="34" charset="0"/>
              <a:ea typeface="Tahoma" pitchFamily="34" charset="0"/>
              <a:cs typeface="Tahoma" pitchFamily="34" charset="0"/>
            </a:rPr>
            <a:t>I</a:t>
          </a:r>
          <a:r>
            <a:rPr lang="es-ES_tradnl" sz="2800" kern="1200" dirty="0">
              <a:solidFill>
                <a:srgbClr val="3333CC"/>
              </a:solidFill>
              <a:latin typeface="Tahoma" pitchFamily="34" charset="0"/>
              <a:ea typeface="Tahoma" pitchFamily="34" charset="0"/>
              <a:cs typeface="Tahoma" pitchFamily="34" charset="0"/>
            </a:rPr>
            <a:t>MPLIFICACIÓN DE COSTES</a:t>
          </a:r>
        </a:p>
        <a:p>
          <a:pPr lvl="0" algn="ctr" defTabSz="1244600">
            <a:lnSpc>
              <a:spcPct val="90000"/>
            </a:lnSpc>
            <a:spcBef>
              <a:spcPct val="0"/>
            </a:spcBef>
            <a:spcAft>
              <a:spcPct val="35000"/>
            </a:spcAft>
          </a:pPr>
          <a:r>
            <a:rPr lang="es-ES_tradnl" sz="2800" kern="1200" dirty="0">
              <a:solidFill>
                <a:schemeClr val="tx1"/>
              </a:solidFill>
              <a:latin typeface="Tahoma" pitchFamily="34" charset="0"/>
              <a:ea typeface="Tahoma" pitchFamily="34" charset="0"/>
              <a:cs typeface="Tahoma" pitchFamily="34" charset="0"/>
            </a:rPr>
            <a:t>Estimación del coste global</a:t>
          </a:r>
          <a:endParaRPr lang="es-ES" sz="2800" kern="1200" dirty="0">
            <a:solidFill>
              <a:schemeClr val="tx1"/>
            </a:solidFill>
            <a:latin typeface="Tahoma" pitchFamily="34" charset="0"/>
            <a:ea typeface="Tahoma" pitchFamily="34" charset="0"/>
            <a:cs typeface="Tahoma" pitchFamily="34" charset="0"/>
          </a:endParaRPr>
        </a:p>
      </dsp:txBody>
      <dsp:txXfrm rot="5400000">
        <a:off x="4149624" y="86596"/>
        <a:ext cx="3770926" cy="4075278"/>
      </dsp:txXfrm>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arrow1">
  <dgm:title val=""/>
  <dgm:desc val=""/>
  <dgm:catLst>
    <dgm:cat type="relationship" pri="7000"/>
    <dgm:cat type="process" pri="32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ycle">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equ" val="2">
        <dgm:constrLst>
          <dgm:constr type="primFontSz" for="ch" ptType="node" op="equ" val="65"/>
          <dgm:constr type="w" for="ch" ptType="node" refType="w"/>
          <dgm:constr type="h" for="ch" ptType="node" refType="w" refFor="ch" refPtType="node"/>
          <dgm:constr type="sibSp" refType="w" refFor="ch" refPtType="node" fact="0.1"/>
          <dgm:constr type="diam" refType="w" refFor="ch" refPtType="node" fact="1.1"/>
        </dgm:constrLst>
      </dgm:if>
      <dgm:if name="Name11" axis="ch" ptType="node" func="cnt" op="equ" val="5">
        <dgm:constrLst>
          <dgm:constr type="primFontSz" for="ch" ptType="node" op="equ" val="65"/>
          <dgm:constr type="w" for="ch" ptType="node" refType="w"/>
          <dgm:constr type="h" for="ch" ptType="node" refType="w" refFor="ch" refPtType="node"/>
          <dgm:constr type="sibSp" refType="w" refFor="ch" refPtType="node" fact="-0.24"/>
        </dgm:constrLst>
      </dgm:if>
      <dgm:if name="Name12" axis="ch" ptType="node" func="cnt" op="equ" val="6">
        <dgm:constrLst>
          <dgm:constr type="primFontSz" for="ch" ptType="node" op="equ" val="65"/>
          <dgm:constr type="w" for="ch" ptType="node" refType="w"/>
          <dgm:constr type="h" for="ch" ptType="node" refType="w" refFor="ch" refPtType="node"/>
          <dgm:constr type="sibSp" refType="w" refFor="ch" refPtType="node" fact="-0.2"/>
        </dgm:constrLst>
      </dgm:if>
      <dgm:if name="Name13" axis="ch" ptType="node" func="cnt" op="equ" val="8">
        <dgm:constrLst>
          <dgm:constr type="primFontSz" for="ch" ptType="node" op="equ" val="65"/>
          <dgm:constr type="w" for="ch" ptType="node" refType="w"/>
          <dgm:constr type="h" for="ch" ptType="node" refType="w" refFor="ch" refPtType="node"/>
          <dgm:constr type="sibSp" refType="w" refFor="ch" refPtType="node" fact="-0.15"/>
        </dgm:constrLst>
      </dgm:if>
      <dgm:if name="Name14" axis="ch" ptType="node" func="cnt" op="equ" val="10">
        <dgm:constrLst>
          <dgm:constr type="primFontSz" for="ch" ptType="node" op="lte" val="65"/>
          <dgm:constr type="w" for="ch" ptType="node" refType="w"/>
          <dgm:constr type="h" for="ch" ptType="node" refType="w" refFor="ch" refPtType="node"/>
          <dgm:constr type="sibSp" refType="w" refFor="ch" refPtType="node" fact="-0.24"/>
        </dgm:constrLst>
      </dgm:if>
      <dgm:else name="Name15">
        <dgm:constrLst>
          <dgm:constr type="primFontSz" for="ch" ptType="node" op="equ" val="65"/>
          <dgm:constr type="w" for="ch" ptType="node" refType="w"/>
          <dgm:constr type="h" for="ch" ptType="node" refType="w" refFor="ch" refPtType="node"/>
          <dgm:constr type="sibSp" refType="w" refFor="ch" refPtType="node" fact="-0.35"/>
        </dgm:constrLst>
      </dgm:else>
    </dgm:choose>
    <dgm:ruleLst/>
    <dgm:forEach name="Name16" axis="ch" ptType="node">
      <dgm:layoutNode name="arrow">
        <dgm:varLst>
          <dgm:bulletEnabled val="1"/>
        </dgm:varLst>
        <dgm:alg type="tx"/>
        <dgm:shape xmlns:r="http://schemas.openxmlformats.org/officeDocument/2006/relationships" type="upArrow" r:blip="">
          <dgm:adjLst>
            <dgm:adj idx="2" val="0.35"/>
          </dgm:adjLst>
        </dgm:shape>
        <dgm:presOf axis="desOrSelf" ptType="node"/>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bwMode="auto">
          <a:xfrm>
            <a:off x="1" y="0"/>
            <a:ext cx="3076977" cy="512143"/>
          </a:xfrm>
          <a:prstGeom prst="rect">
            <a:avLst/>
          </a:prstGeom>
          <a:noFill/>
          <a:ln w="9525">
            <a:noFill/>
            <a:miter lim="800000"/>
            <a:headEnd/>
            <a:tailEnd/>
          </a:ln>
        </p:spPr>
        <p:txBody>
          <a:bodyPr vert="horz" wrap="square" lIns="94778" tIns="47390" rIns="94778" bIns="47390" numCol="1" anchor="t" anchorCtr="0" compatLnSpc="1">
            <a:prstTxWarp prst="textNoShape">
              <a:avLst/>
            </a:prstTxWarp>
          </a:bodyPr>
          <a:lstStyle>
            <a:lvl1pPr defTabSz="948367">
              <a:buClrTx/>
              <a:buFontTx/>
              <a:buNone/>
              <a:defRPr sz="1300">
                <a:solidFill>
                  <a:schemeClr val="tx1"/>
                </a:solidFill>
                <a:latin typeface="Arial" charset="0"/>
              </a:defRPr>
            </a:lvl1pPr>
          </a:lstStyle>
          <a:p>
            <a:pPr>
              <a:defRPr/>
            </a:pPr>
            <a:endParaRPr lang="en-GB"/>
          </a:p>
        </p:txBody>
      </p:sp>
      <p:sp>
        <p:nvSpPr>
          <p:cNvPr id="37891" name="Rectangle 3"/>
          <p:cNvSpPr>
            <a:spLocks noGrp="1" noChangeArrowheads="1"/>
          </p:cNvSpPr>
          <p:nvPr>
            <p:ph type="dt" sz="quarter" idx="1"/>
          </p:nvPr>
        </p:nvSpPr>
        <p:spPr bwMode="auto">
          <a:xfrm>
            <a:off x="4022324" y="0"/>
            <a:ext cx="3076977" cy="512143"/>
          </a:xfrm>
          <a:prstGeom prst="rect">
            <a:avLst/>
          </a:prstGeom>
          <a:noFill/>
          <a:ln w="9525">
            <a:noFill/>
            <a:miter lim="800000"/>
            <a:headEnd/>
            <a:tailEnd/>
          </a:ln>
        </p:spPr>
        <p:txBody>
          <a:bodyPr vert="horz" wrap="square" lIns="94778" tIns="47390" rIns="94778" bIns="47390" numCol="1" anchor="t" anchorCtr="0" compatLnSpc="1">
            <a:prstTxWarp prst="textNoShape">
              <a:avLst/>
            </a:prstTxWarp>
          </a:bodyPr>
          <a:lstStyle>
            <a:lvl1pPr algn="r" defTabSz="948367">
              <a:buClrTx/>
              <a:buFontTx/>
              <a:buNone/>
              <a:defRPr sz="1300">
                <a:solidFill>
                  <a:schemeClr val="tx1"/>
                </a:solidFill>
                <a:latin typeface="Arial" charset="0"/>
              </a:defRPr>
            </a:lvl1pPr>
          </a:lstStyle>
          <a:p>
            <a:pPr>
              <a:defRPr/>
            </a:pPr>
            <a:endParaRPr lang="en-GB"/>
          </a:p>
        </p:txBody>
      </p:sp>
      <p:sp>
        <p:nvSpPr>
          <p:cNvPr id="37892" name="Rectangle 4"/>
          <p:cNvSpPr>
            <a:spLocks noGrp="1" noChangeArrowheads="1"/>
          </p:cNvSpPr>
          <p:nvPr>
            <p:ph type="ftr" sz="quarter" idx="2"/>
          </p:nvPr>
        </p:nvSpPr>
        <p:spPr bwMode="auto">
          <a:xfrm>
            <a:off x="1" y="9722471"/>
            <a:ext cx="3076977" cy="512143"/>
          </a:xfrm>
          <a:prstGeom prst="rect">
            <a:avLst/>
          </a:prstGeom>
          <a:noFill/>
          <a:ln w="9525">
            <a:noFill/>
            <a:miter lim="800000"/>
            <a:headEnd/>
            <a:tailEnd/>
          </a:ln>
        </p:spPr>
        <p:txBody>
          <a:bodyPr vert="horz" wrap="square" lIns="94778" tIns="47390" rIns="94778" bIns="47390" numCol="1" anchor="b" anchorCtr="0" compatLnSpc="1">
            <a:prstTxWarp prst="textNoShape">
              <a:avLst/>
            </a:prstTxWarp>
          </a:bodyPr>
          <a:lstStyle>
            <a:lvl1pPr defTabSz="948367">
              <a:buClrTx/>
              <a:buFontTx/>
              <a:buNone/>
              <a:defRPr sz="1300">
                <a:solidFill>
                  <a:schemeClr val="tx1"/>
                </a:solidFill>
                <a:latin typeface="Arial" charset="0"/>
              </a:defRPr>
            </a:lvl1pPr>
          </a:lstStyle>
          <a:p>
            <a:pPr>
              <a:defRPr/>
            </a:pPr>
            <a:endParaRPr lang="en-GB"/>
          </a:p>
        </p:txBody>
      </p:sp>
      <p:sp>
        <p:nvSpPr>
          <p:cNvPr id="37893" name="Rectangle 5"/>
          <p:cNvSpPr>
            <a:spLocks noGrp="1" noChangeArrowheads="1"/>
          </p:cNvSpPr>
          <p:nvPr>
            <p:ph type="sldNum" sz="quarter" idx="3"/>
          </p:nvPr>
        </p:nvSpPr>
        <p:spPr bwMode="auto">
          <a:xfrm>
            <a:off x="4022324" y="9722471"/>
            <a:ext cx="3076977" cy="512143"/>
          </a:xfrm>
          <a:prstGeom prst="rect">
            <a:avLst/>
          </a:prstGeom>
          <a:noFill/>
          <a:ln w="9525">
            <a:noFill/>
            <a:miter lim="800000"/>
            <a:headEnd/>
            <a:tailEnd/>
          </a:ln>
        </p:spPr>
        <p:txBody>
          <a:bodyPr vert="horz" wrap="square" lIns="94778" tIns="47390" rIns="94778" bIns="47390" numCol="1" anchor="b" anchorCtr="0" compatLnSpc="1">
            <a:prstTxWarp prst="textNoShape">
              <a:avLst/>
            </a:prstTxWarp>
          </a:bodyPr>
          <a:lstStyle>
            <a:lvl1pPr algn="r" defTabSz="948367">
              <a:buClrTx/>
              <a:buFontTx/>
              <a:buNone/>
              <a:defRPr sz="1300">
                <a:solidFill>
                  <a:schemeClr val="tx1"/>
                </a:solidFill>
                <a:latin typeface="Arial" charset="0"/>
              </a:defRPr>
            </a:lvl1pPr>
          </a:lstStyle>
          <a:p>
            <a:pPr>
              <a:defRPr/>
            </a:pPr>
            <a:fld id="{4DD55096-8E2E-4508-8090-81B33906F03C}" type="slidenum">
              <a:rPr lang="es-ES"/>
              <a:pPr>
                <a:defRPr/>
              </a:pPr>
              <a:t>‹Nº›</a:t>
            </a:fld>
            <a:endParaRPr lang="es-ES"/>
          </a:p>
        </p:txBody>
      </p:sp>
    </p:spTree>
    <p:extLst>
      <p:ext uri="{BB962C8B-B14F-4D97-AF65-F5344CB8AC3E}">
        <p14:creationId xmlns:p14="http://schemas.microsoft.com/office/powerpoint/2010/main" xmlns="" val="14398858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62" name="Rectangle 2"/>
          <p:cNvSpPr>
            <a:spLocks noGrp="1" noChangeArrowheads="1"/>
          </p:cNvSpPr>
          <p:nvPr>
            <p:ph type="hdr" sz="quarter"/>
          </p:nvPr>
        </p:nvSpPr>
        <p:spPr bwMode="auto">
          <a:xfrm>
            <a:off x="1" y="0"/>
            <a:ext cx="3076977" cy="512143"/>
          </a:xfrm>
          <a:prstGeom prst="rect">
            <a:avLst/>
          </a:prstGeom>
          <a:noFill/>
          <a:ln w="9525">
            <a:noFill/>
            <a:miter lim="800000"/>
            <a:headEnd/>
            <a:tailEnd/>
          </a:ln>
        </p:spPr>
        <p:txBody>
          <a:bodyPr vert="horz" wrap="square" lIns="94778" tIns="47390" rIns="94778" bIns="47390" numCol="1" anchor="t" anchorCtr="0" compatLnSpc="1">
            <a:prstTxWarp prst="textNoShape">
              <a:avLst/>
            </a:prstTxWarp>
          </a:bodyPr>
          <a:lstStyle>
            <a:lvl1pPr defTabSz="948367">
              <a:buClrTx/>
              <a:buFontTx/>
              <a:buNone/>
              <a:defRPr sz="1300">
                <a:solidFill>
                  <a:schemeClr val="tx1"/>
                </a:solidFill>
                <a:latin typeface="Arial" charset="0"/>
              </a:defRPr>
            </a:lvl1pPr>
          </a:lstStyle>
          <a:p>
            <a:pPr>
              <a:defRPr/>
            </a:pPr>
            <a:endParaRPr lang="en-GB"/>
          </a:p>
        </p:txBody>
      </p:sp>
      <p:sp>
        <p:nvSpPr>
          <p:cNvPr id="40963" name="Rectangle 3"/>
          <p:cNvSpPr>
            <a:spLocks noGrp="1" noChangeArrowheads="1"/>
          </p:cNvSpPr>
          <p:nvPr>
            <p:ph type="dt" idx="1"/>
          </p:nvPr>
        </p:nvSpPr>
        <p:spPr bwMode="auto">
          <a:xfrm>
            <a:off x="4022324" y="0"/>
            <a:ext cx="3076977" cy="512143"/>
          </a:xfrm>
          <a:prstGeom prst="rect">
            <a:avLst/>
          </a:prstGeom>
          <a:noFill/>
          <a:ln w="9525">
            <a:noFill/>
            <a:miter lim="800000"/>
            <a:headEnd/>
            <a:tailEnd/>
          </a:ln>
        </p:spPr>
        <p:txBody>
          <a:bodyPr vert="horz" wrap="square" lIns="94778" tIns="47390" rIns="94778" bIns="47390" numCol="1" anchor="t" anchorCtr="0" compatLnSpc="1">
            <a:prstTxWarp prst="textNoShape">
              <a:avLst/>
            </a:prstTxWarp>
          </a:bodyPr>
          <a:lstStyle>
            <a:lvl1pPr algn="r" defTabSz="948367">
              <a:buClrTx/>
              <a:buFontTx/>
              <a:buNone/>
              <a:defRPr sz="1300">
                <a:solidFill>
                  <a:schemeClr val="tx1"/>
                </a:solidFill>
                <a:latin typeface="Arial" charset="0"/>
              </a:defRPr>
            </a:lvl1pPr>
          </a:lstStyle>
          <a:p>
            <a:pPr>
              <a:defRPr/>
            </a:pPr>
            <a:endParaRPr lang="en-GB"/>
          </a:p>
        </p:txBody>
      </p:sp>
      <p:sp>
        <p:nvSpPr>
          <p:cNvPr id="34820" name="Rectangle 4"/>
          <p:cNvSpPr>
            <a:spLocks noGrp="1" noRot="1" noChangeAspect="1" noChangeArrowheads="1" noTextEdit="1"/>
          </p:cNvSpPr>
          <p:nvPr>
            <p:ph type="sldImg" idx="2"/>
          </p:nvPr>
        </p:nvSpPr>
        <p:spPr bwMode="auto">
          <a:xfrm>
            <a:off x="993775" y="768350"/>
            <a:ext cx="5113338" cy="3836988"/>
          </a:xfrm>
          <a:prstGeom prst="rect">
            <a:avLst/>
          </a:prstGeom>
          <a:noFill/>
          <a:ln w="9525">
            <a:solidFill>
              <a:srgbClr val="000000"/>
            </a:solidFill>
            <a:miter lim="800000"/>
            <a:headEnd/>
            <a:tailEnd/>
          </a:ln>
        </p:spPr>
      </p:sp>
      <p:sp>
        <p:nvSpPr>
          <p:cNvPr id="40965" name="Rectangle 5"/>
          <p:cNvSpPr>
            <a:spLocks noGrp="1" noChangeArrowheads="1"/>
          </p:cNvSpPr>
          <p:nvPr>
            <p:ph type="body" sz="quarter" idx="3"/>
          </p:nvPr>
        </p:nvSpPr>
        <p:spPr bwMode="auto">
          <a:xfrm>
            <a:off x="947020" y="4861236"/>
            <a:ext cx="5205261" cy="4605988"/>
          </a:xfrm>
          <a:prstGeom prst="rect">
            <a:avLst/>
          </a:prstGeom>
          <a:noFill/>
          <a:ln w="9525">
            <a:noFill/>
            <a:miter lim="800000"/>
            <a:headEnd/>
            <a:tailEnd/>
          </a:ln>
        </p:spPr>
        <p:txBody>
          <a:bodyPr vert="horz" wrap="square" lIns="94778" tIns="47390" rIns="94778" bIns="47390" numCol="1" anchor="t" anchorCtr="0" compatLnSpc="1">
            <a:prstTxWarp prst="textNoShape">
              <a:avLst/>
            </a:prstTxWarp>
          </a:bodyPr>
          <a:lstStyle/>
          <a:p>
            <a:pPr lvl="0"/>
            <a:r>
              <a:rPr lang="es-ES" noProof="0"/>
              <a:t>Haga clic para modificar el estilo de texto del patrón</a:t>
            </a:r>
          </a:p>
          <a:p>
            <a:pPr lvl="1"/>
            <a:r>
              <a:rPr lang="es-ES" noProof="0"/>
              <a:t>Segundo nivel</a:t>
            </a:r>
          </a:p>
          <a:p>
            <a:pPr lvl="2"/>
            <a:r>
              <a:rPr lang="es-ES" noProof="0"/>
              <a:t>Tercer nivel</a:t>
            </a:r>
          </a:p>
          <a:p>
            <a:pPr lvl="3"/>
            <a:r>
              <a:rPr lang="es-ES" noProof="0"/>
              <a:t>Cuarto nivel</a:t>
            </a:r>
          </a:p>
          <a:p>
            <a:pPr lvl="4"/>
            <a:r>
              <a:rPr lang="es-ES" noProof="0"/>
              <a:t>Quinto nivel</a:t>
            </a:r>
          </a:p>
        </p:txBody>
      </p:sp>
      <p:sp>
        <p:nvSpPr>
          <p:cNvPr id="40966" name="Rectangle 6"/>
          <p:cNvSpPr>
            <a:spLocks noGrp="1" noChangeArrowheads="1"/>
          </p:cNvSpPr>
          <p:nvPr>
            <p:ph type="ftr" sz="quarter" idx="4"/>
          </p:nvPr>
        </p:nvSpPr>
        <p:spPr bwMode="auto">
          <a:xfrm>
            <a:off x="1" y="9722471"/>
            <a:ext cx="3076977" cy="512143"/>
          </a:xfrm>
          <a:prstGeom prst="rect">
            <a:avLst/>
          </a:prstGeom>
          <a:noFill/>
          <a:ln w="9525">
            <a:noFill/>
            <a:miter lim="800000"/>
            <a:headEnd/>
            <a:tailEnd/>
          </a:ln>
        </p:spPr>
        <p:txBody>
          <a:bodyPr vert="horz" wrap="square" lIns="94778" tIns="47390" rIns="94778" bIns="47390" numCol="1" anchor="b" anchorCtr="0" compatLnSpc="1">
            <a:prstTxWarp prst="textNoShape">
              <a:avLst/>
            </a:prstTxWarp>
          </a:bodyPr>
          <a:lstStyle>
            <a:lvl1pPr defTabSz="948367">
              <a:buClrTx/>
              <a:buFontTx/>
              <a:buNone/>
              <a:defRPr sz="1300">
                <a:solidFill>
                  <a:schemeClr val="tx1"/>
                </a:solidFill>
                <a:latin typeface="Arial" charset="0"/>
              </a:defRPr>
            </a:lvl1pPr>
          </a:lstStyle>
          <a:p>
            <a:pPr>
              <a:defRPr/>
            </a:pPr>
            <a:endParaRPr lang="en-GB"/>
          </a:p>
        </p:txBody>
      </p:sp>
      <p:sp>
        <p:nvSpPr>
          <p:cNvPr id="40967" name="Rectangle 7"/>
          <p:cNvSpPr>
            <a:spLocks noGrp="1" noChangeArrowheads="1"/>
          </p:cNvSpPr>
          <p:nvPr>
            <p:ph type="sldNum" sz="quarter" idx="5"/>
          </p:nvPr>
        </p:nvSpPr>
        <p:spPr bwMode="auto">
          <a:xfrm>
            <a:off x="4022324" y="9722471"/>
            <a:ext cx="3076977" cy="512143"/>
          </a:xfrm>
          <a:prstGeom prst="rect">
            <a:avLst/>
          </a:prstGeom>
          <a:noFill/>
          <a:ln w="9525">
            <a:noFill/>
            <a:miter lim="800000"/>
            <a:headEnd/>
            <a:tailEnd/>
          </a:ln>
        </p:spPr>
        <p:txBody>
          <a:bodyPr vert="horz" wrap="square" lIns="94778" tIns="47390" rIns="94778" bIns="47390" numCol="1" anchor="b" anchorCtr="0" compatLnSpc="1">
            <a:prstTxWarp prst="textNoShape">
              <a:avLst/>
            </a:prstTxWarp>
          </a:bodyPr>
          <a:lstStyle>
            <a:lvl1pPr algn="r" defTabSz="948367">
              <a:buClrTx/>
              <a:buFontTx/>
              <a:buNone/>
              <a:defRPr sz="1300">
                <a:solidFill>
                  <a:schemeClr val="tx1"/>
                </a:solidFill>
                <a:latin typeface="Arial" charset="0"/>
              </a:defRPr>
            </a:lvl1pPr>
          </a:lstStyle>
          <a:p>
            <a:pPr>
              <a:defRPr/>
            </a:pPr>
            <a:fld id="{6BC063F7-AED4-411B-9765-46E9128D8988}" type="slidenum">
              <a:rPr lang="es-ES"/>
              <a:pPr>
                <a:defRPr/>
              </a:pPr>
              <a:t>‹Nº›</a:t>
            </a:fld>
            <a:endParaRPr lang="es-ES"/>
          </a:p>
        </p:txBody>
      </p:sp>
    </p:spTree>
    <p:extLst>
      <p:ext uri="{BB962C8B-B14F-4D97-AF65-F5344CB8AC3E}">
        <p14:creationId xmlns:p14="http://schemas.microsoft.com/office/powerpoint/2010/main" xmlns="" val="14331270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p>
            <a:pPr defTabSz="946557"/>
            <a:fld id="{190C1C5C-A741-4C7F-B9AB-C66FB67FB679}" type="slidenum">
              <a:rPr lang="es-ES" altLang="es-ES" smtClean="0"/>
              <a:pPr defTabSz="946557"/>
              <a:t>1</a:t>
            </a:fld>
            <a:endParaRPr lang="es-ES" altLang="es-ES" dirty="0"/>
          </a:p>
        </p:txBody>
      </p:sp>
      <p:sp>
        <p:nvSpPr>
          <p:cNvPr id="94211" name="Rectangle 7"/>
          <p:cNvSpPr txBox="1">
            <a:spLocks noGrp="1" noChangeArrowheads="1"/>
          </p:cNvSpPr>
          <p:nvPr/>
        </p:nvSpPr>
        <p:spPr bwMode="auto">
          <a:xfrm>
            <a:off x="4020650" y="9720824"/>
            <a:ext cx="3076976" cy="512142"/>
          </a:xfrm>
          <a:prstGeom prst="rect">
            <a:avLst/>
          </a:prstGeom>
          <a:noFill/>
          <a:ln w="9525">
            <a:noFill/>
            <a:miter lim="800000"/>
            <a:headEnd/>
            <a:tailEnd/>
          </a:ln>
        </p:spPr>
        <p:txBody>
          <a:bodyPr lIns="94747" tIns="47375" rIns="94747" bIns="47375" anchor="b"/>
          <a:lstStyle/>
          <a:p>
            <a:pPr algn="r" defTabSz="946557"/>
            <a:fld id="{3912BEBF-7BD4-4B1E-AB02-593A12CFC670}" type="slidenum">
              <a:rPr lang="es-ES" altLang="es-ES" sz="1300"/>
              <a:pPr algn="r" defTabSz="946557"/>
              <a:t>1</a:t>
            </a:fld>
            <a:endParaRPr lang="es-ES" altLang="es-ES" sz="1300" dirty="0"/>
          </a:p>
        </p:txBody>
      </p:sp>
      <p:sp>
        <p:nvSpPr>
          <p:cNvPr id="94212" name="Rectangle 2"/>
          <p:cNvSpPr>
            <a:spLocks noGrp="1" noRot="1" noChangeAspect="1" noChangeArrowheads="1" noTextEdit="1"/>
          </p:cNvSpPr>
          <p:nvPr>
            <p:ph type="sldImg"/>
          </p:nvPr>
        </p:nvSpPr>
        <p:spPr>
          <a:xfrm>
            <a:off x="993775" y="768350"/>
            <a:ext cx="5113338" cy="3836988"/>
          </a:xfrm>
          <a:ln/>
        </p:spPr>
      </p:sp>
      <p:sp>
        <p:nvSpPr>
          <p:cNvPr id="94213" name="Rectangle 3"/>
          <p:cNvSpPr>
            <a:spLocks noGrp="1" noChangeArrowheads="1"/>
          </p:cNvSpPr>
          <p:nvPr>
            <p:ph type="body" idx="1"/>
          </p:nvPr>
        </p:nvSpPr>
        <p:spPr>
          <a:xfrm>
            <a:off x="709429" y="4861236"/>
            <a:ext cx="5680444" cy="4605988"/>
          </a:xfrm>
          <a:noFill/>
          <a:ln/>
        </p:spPr>
        <p:txBody>
          <a:bodyPr/>
          <a:lstStyle/>
          <a:p>
            <a:pPr eaLnBrk="1" hangingPunct="1"/>
            <a:endParaRPr lang="en-GB" altLang="es-ES"/>
          </a:p>
        </p:txBody>
      </p:sp>
    </p:spTree>
    <p:extLst>
      <p:ext uri="{BB962C8B-B14F-4D97-AF65-F5344CB8AC3E}">
        <p14:creationId xmlns:p14="http://schemas.microsoft.com/office/powerpoint/2010/main" xmlns="" val="13282659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6"/>
          <p:cNvSpPr txBox="1">
            <a:spLocks noGrp="1" noChangeArrowheads="1"/>
          </p:cNvSpPr>
          <p:nvPr/>
        </p:nvSpPr>
        <p:spPr bwMode="auto">
          <a:xfrm>
            <a:off x="0" y="9372600"/>
            <a:ext cx="2921000" cy="493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719" tIns="45360" rIns="90719" bIns="45360" anchor="b"/>
          <a:lstStyle>
            <a:lvl1pPr defTabSz="906463" eaLnBrk="0" hangingPunct="0">
              <a:defRPr>
                <a:solidFill>
                  <a:schemeClr val="tx1"/>
                </a:solidFill>
                <a:latin typeface="Arial" panose="020B0604020202020204" pitchFamily="34" charset="0"/>
              </a:defRPr>
            </a:lvl1pPr>
            <a:lvl2pPr marL="742950" indent="-285750" defTabSz="906463" eaLnBrk="0" hangingPunct="0">
              <a:defRPr>
                <a:solidFill>
                  <a:schemeClr val="tx1"/>
                </a:solidFill>
                <a:latin typeface="Arial" panose="020B0604020202020204" pitchFamily="34" charset="0"/>
              </a:defRPr>
            </a:lvl2pPr>
            <a:lvl3pPr marL="1143000" indent="-228600" defTabSz="906463" eaLnBrk="0" hangingPunct="0">
              <a:defRPr>
                <a:solidFill>
                  <a:schemeClr val="tx1"/>
                </a:solidFill>
                <a:latin typeface="Arial" panose="020B0604020202020204" pitchFamily="34" charset="0"/>
              </a:defRPr>
            </a:lvl3pPr>
            <a:lvl4pPr marL="1600200" indent="-228600" defTabSz="906463" eaLnBrk="0" hangingPunct="0">
              <a:defRPr>
                <a:solidFill>
                  <a:schemeClr val="tx1"/>
                </a:solidFill>
                <a:latin typeface="Arial" panose="020B0604020202020204" pitchFamily="34" charset="0"/>
              </a:defRPr>
            </a:lvl4pPr>
            <a:lvl5pPr marL="2057400" indent="-228600" defTabSz="906463" eaLnBrk="0" hangingPunct="0">
              <a:defRPr>
                <a:solidFill>
                  <a:schemeClr val="tx1"/>
                </a:solidFill>
                <a:latin typeface="Arial" panose="020B0604020202020204" pitchFamily="34" charset="0"/>
              </a:defRPr>
            </a:lvl5pPr>
            <a:lvl6pPr marL="2514600" indent="-228600" defTabSz="906463" eaLnBrk="0" fontAlgn="base" hangingPunct="0">
              <a:spcBef>
                <a:spcPct val="0"/>
              </a:spcBef>
              <a:spcAft>
                <a:spcPct val="0"/>
              </a:spcAft>
              <a:defRPr>
                <a:solidFill>
                  <a:schemeClr val="tx1"/>
                </a:solidFill>
                <a:latin typeface="Arial" panose="020B0604020202020204" pitchFamily="34" charset="0"/>
              </a:defRPr>
            </a:lvl6pPr>
            <a:lvl7pPr marL="2971800" indent="-228600" defTabSz="906463" eaLnBrk="0" fontAlgn="base" hangingPunct="0">
              <a:spcBef>
                <a:spcPct val="0"/>
              </a:spcBef>
              <a:spcAft>
                <a:spcPct val="0"/>
              </a:spcAft>
              <a:defRPr>
                <a:solidFill>
                  <a:schemeClr val="tx1"/>
                </a:solidFill>
                <a:latin typeface="Arial" panose="020B0604020202020204" pitchFamily="34" charset="0"/>
              </a:defRPr>
            </a:lvl7pPr>
            <a:lvl8pPr marL="3429000" indent="-228600" defTabSz="906463" eaLnBrk="0" fontAlgn="base" hangingPunct="0">
              <a:spcBef>
                <a:spcPct val="0"/>
              </a:spcBef>
              <a:spcAft>
                <a:spcPct val="0"/>
              </a:spcAft>
              <a:defRPr>
                <a:solidFill>
                  <a:schemeClr val="tx1"/>
                </a:solidFill>
                <a:latin typeface="Arial" panose="020B0604020202020204" pitchFamily="34" charset="0"/>
              </a:defRPr>
            </a:lvl8pPr>
            <a:lvl9pPr marL="3886200" indent="-228600" defTabSz="906463"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sz="1200"/>
              <a:t>STC Programa Espanha-Portugal 2007-2013</a:t>
            </a:r>
          </a:p>
        </p:txBody>
      </p:sp>
      <p:sp>
        <p:nvSpPr>
          <p:cNvPr id="13315" name="Rectangle 3"/>
          <p:cNvSpPr txBox="1">
            <a:spLocks noGrp="1" noChangeArrowheads="1"/>
          </p:cNvSpPr>
          <p:nvPr/>
        </p:nvSpPr>
        <p:spPr bwMode="auto">
          <a:xfrm>
            <a:off x="3814763" y="0"/>
            <a:ext cx="2921000" cy="493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719" tIns="45360" rIns="90719" bIns="45360"/>
          <a:lstStyle>
            <a:lvl1pPr defTabSz="906463" eaLnBrk="0" hangingPunct="0">
              <a:defRPr>
                <a:solidFill>
                  <a:schemeClr val="tx1"/>
                </a:solidFill>
                <a:latin typeface="Arial" panose="020B0604020202020204" pitchFamily="34" charset="0"/>
              </a:defRPr>
            </a:lvl1pPr>
            <a:lvl2pPr marL="742950" indent="-285750" defTabSz="906463" eaLnBrk="0" hangingPunct="0">
              <a:defRPr>
                <a:solidFill>
                  <a:schemeClr val="tx1"/>
                </a:solidFill>
                <a:latin typeface="Arial" panose="020B0604020202020204" pitchFamily="34" charset="0"/>
              </a:defRPr>
            </a:lvl2pPr>
            <a:lvl3pPr marL="1143000" indent="-228600" defTabSz="906463" eaLnBrk="0" hangingPunct="0">
              <a:defRPr>
                <a:solidFill>
                  <a:schemeClr val="tx1"/>
                </a:solidFill>
                <a:latin typeface="Arial" panose="020B0604020202020204" pitchFamily="34" charset="0"/>
              </a:defRPr>
            </a:lvl3pPr>
            <a:lvl4pPr marL="1600200" indent="-228600" defTabSz="906463" eaLnBrk="0" hangingPunct="0">
              <a:defRPr>
                <a:solidFill>
                  <a:schemeClr val="tx1"/>
                </a:solidFill>
                <a:latin typeface="Arial" panose="020B0604020202020204" pitchFamily="34" charset="0"/>
              </a:defRPr>
            </a:lvl4pPr>
            <a:lvl5pPr marL="2057400" indent="-228600" defTabSz="906463" eaLnBrk="0" hangingPunct="0">
              <a:defRPr>
                <a:solidFill>
                  <a:schemeClr val="tx1"/>
                </a:solidFill>
                <a:latin typeface="Arial" panose="020B0604020202020204" pitchFamily="34" charset="0"/>
              </a:defRPr>
            </a:lvl5pPr>
            <a:lvl6pPr marL="2514600" indent="-228600" defTabSz="906463" eaLnBrk="0" fontAlgn="base" hangingPunct="0">
              <a:spcBef>
                <a:spcPct val="0"/>
              </a:spcBef>
              <a:spcAft>
                <a:spcPct val="0"/>
              </a:spcAft>
              <a:defRPr>
                <a:solidFill>
                  <a:schemeClr val="tx1"/>
                </a:solidFill>
                <a:latin typeface="Arial" panose="020B0604020202020204" pitchFamily="34" charset="0"/>
              </a:defRPr>
            </a:lvl6pPr>
            <a:lvl7pPr marL="2971800" indent="-228600" defTabSz="906463" eaLnBrk="0" fontAlgn="base" hangingPunct="0">
              <a:spcBef>
                <a:spcPct val="0"/>
              </a:spcBef>
              <a:spcAft>
                <a:spcPct val="0"/>
              </a:spcAft>
              <a:defRPr>
                <a:solidFill>
                  <a:schemeClr val="tx1"/>
                </a:solidFill>
                <a:latin typeface="Arial" panose="020B0604020202020204" pitchFamily="34" charset="0"/>
              </a:defRPr>
            </a:lvl7pPr>
            <a:lvl8pPr marL="3429000" indent="-228600" defTabSz="906463" eaLnBrk="0" fontAlgn="base" hangingPunct="0">
              <a:spcBef>
                <a:spcPct val="0"/>
              </a:spcBef>
              <a:spcAft>
                <a:spcPct val="0"/>
              </a:spcAft>
              <a:defRPr>
                <a:solidFill>
                  <a:schemeClr val="tx1"/>
                </a:solidFill>
                <a:latin typeface="Arial" panose="020B0604020202020204" pitchFamily="34" charset="0"/>
              </a:defRPr>
            </a:lvl8pPr>
            <a:lvl9pPr marL="3886200" indent="-228600" defTabSz="906463" eaLnBrk="0" fontAlgn="base" hangingPunct="0">
              <a:spcBef>
                <a:spcPct val="0"/>
              </a:spcBef>
              <a:spcAft>
                <a:spcPct val="0"/>
              </a:spcAft>
              <a:defRPr>
                <a:solidFill>
                  <a:schemeClr val="tx1"/>
                </a:solidFill>
                <a:latin typeface="Arial" panose="020B0604020202020204" pitchFamily="34" charset="0"/>
              </a:defRPr>
            </a:lvl9pPr>
          </a:lstStyle>
          <a:p>
            <a:pPr algn="r" eaLnBrk="1" hangingPunct="1"/>
            <a:endParaRPr lang="en-GB" sz="1200"/>
          </a:p>
        </p:txBody>
      </p:sp>
      <p:sp>
        <p:nvSpPr>
          <p:cNvPr id="13316" name="Rectangle 6"/>
          <p:cNvSpPr txBox="1">
            <a:spLocks noGrp="1" noChangeArrowheads="1"/>
          </p:cNvSpPr>
          <p:nvPr/>
        </p:nvSpPr>
        <p:spPr bwMode="auto">
          <a:xfrm>
            <a:off x="0" y="9372600"/>
            <a:ext cx="2921000" cy="493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719" tIns="45360" rIns="90719" bIns="45360" anchor="b"/>
          <a:lstStyle>
            <a:lvl1pPr defTabSz="906463" eaLnBrk="0" hangingPunct="0">
              <a:defRPr>
                <a:solidFill>
                  <a:schemeClr val="tx1"/>
                </a:solidFill>
                <a:latin typeface="Arial" panose="020B0604020202020204" pitchFamily="34" charset="0"/>
              </a:defRPr>
            </a:lvl1pPr>
            <a:lvl2pPr marL="742950" indent="-285750" defTabSz="906463" eaLnBrk="0" hangingPunct="0">
              <a:defRPr>
                <a:solidFill>
                  <a:schemeClr val="tx1"/>
                </a:solidFill>
                <a:latin typeface="Arial" panose="020B0604020202020204" pitchFamily="34" charset="0"/>
              </a:defRPr>
            </a:lvl2pPr>
            <a:lvl3pPr marL="1143000" indent="-228600" defTabSz="906463" eaLnBrk="0" hangingPunct="0">
              <a:defRPr>
                <a:solidFill>
                  <a:schemeClr val="tx1"/>
                </a:solidFill>
                <a:latin typeface="Arial" panose="020B0604020202020204" pitchFamily="34" charset="0"/>
              </a:defRPr>
            </a:lvl3pPr>
            <a:lvl4pPr marL="1600200" indent="-228600" defTabSz="906463" eaLnBrk="0" hangingPunct="0">
              <a:defRPr>
                <a:solidFill>
                  <a:schemeClr val="tx1"/>
                </a:solidFill>
                <a:latin typeface="Arial" panose="020B0604020202020204" pitchFamily="34" charset="0"/>
              </a:defRPr>
            </a:lvl4pPr>
            <a:lvl5pPr marL="2057400" indent="-228600" defTabSz="906463" eaLnBrk="0" hangingPunct="0">
              <a:defRPr>
                <a:solidFill>
                  <a:schemeClr val="tx1"/>
                </a:solidFill>
                <a:latin typeface="Arial" panose="020B0604020202020204" pitchFamily="34" charset="0"/>
              </a:defRPr>
            </a:lvl5pPr>
            <a:lvl6pPr marL="2514600" indent="-228600" defTabSz="906463" eaLnBrk="0" fontAlgn="base" hangingPunct="0">
              <a:spcBef>
                <a:spcPct val="0"/>
              </a:spcBef>
              <a:spcAft>
                <a:spcPct val="0"/>
              </a:spcAft>
              <a:defRPr>
                <a:solidFill>
                  <a:schemeClr val="tx1"/>
                </a:solidFill>
                <a:latin typeface="Arial" panose="020B0604020202020204" pitchFamily="34" charset="0"/>
              </a:defRPr>
            </a:lvl6pPr>
            <a:lvl7pPr marL="2971800" indent="-228600" defTabSz="906463" eaLnBrk="0" fontAlgn="base" hangingPunct="0">
              <a:spcBef>
                <a:spcPct val="0"/>
              </a:spcBef>
              <a:spcAft>
                <a:spcPct val="0"/>
              </a:spcAft>
              <a:defRPr>
                <a:solidFill>
                  <a:schemeClr val="tx1"/>
                </a:solidFill>
                <a:latin typeface="Arial" panose="020B0604020202020204" pitchFamily="34" charset="0"/>
              </a:defRPr>
            </a:lvl7pPr>
            <a:lvl8pPr marL="3429000" indent="-228600" defTabSz="906463" eaLnBrk="0" fontAlgn="base" hangingPunct="0">
              <a:spcBef>
                <a:spcPct val="0"/>
              </a:spcBef>
              <a:spcAft>
                <a:spcPct val="0"/>
              </a:spcAft>
              <a:defRPr>
                <a:solidFill>
                  <a:schemeClr val="tx1"/>
                </a:solidFill>
                <a:latin typeface="Arial" panose="020B0604020202020204" pitchFamily="34" charset="0"/>
              </a:defRPr>
            </a:lvl8pPr>
            <a:lvl9pPr marL="3886200" indent="-228600" defTabSz="906463"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sz="1200"/>
              <a:t>STC Programa Espanha-Portugal 2007-2013</a:t>
            </a:r>
          </a:p>
        </p:txBody>
      </p:sp>
      <p:sp>
        <p:nvSpPr>
          <p:cNvPr id="13317" name="Rectangle 7"/>
          <p:cNvSpPr txBox="1">
            <a:spLocks noGrp="1" noChangeArrowheads="1"/>
          </p:cNvSpPr>
          <p:nvPr/>
        </p:nvSpPr>
        <p:spPr bwMode="auto">
          <a:xfrm>
            <a:off x="3814763" y="9372600"/>
            <a:ext cx="2921000" cy="493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719" tIns="45360" rIns="90719" bIns="45360" anchor="b"/>
          <a:lstStyle>
            <a:lvl1pPr defTabSz="906463" eaLnBrk="0" hangingPunct="0">
              <a:defRPr>
                <a:solidFill>
                  <a:schemeClr val="tx1"/>
                </a:solidFill>
                <a:latin typeface="Arial" panose="020B0604020202020204" pitchFamily="34" charset="0"/>
              </a:defRPr>
            </a:lvl1pPr>
            <a:lvl2pPr marL="742950" indent="-285750" defTabSz="906463" eaLnBrk="0" hangingPunct="0">
              <a:defRPr>
                <a:solidFill>
                  <a:schemeClr val="tx1"/>
                </a:solidFill>
                <a:latin typeface="Arial" panose="020B0604020202020204" pitchFamily="34" charset="0"/>
              </a:defRPr>
            </a:lvl2pPr>
            <a:lvl3pPr marL="1143000" indent="-228600" defTabSz="906463" eaLnBrk="0" hangingPunct="0">
              <a:defRPr>
                <a:solidFill>
                  <a:schemeClr val="tx1"/>
                </a:solidFill>
                <a:latin typeface="Arial" panose="020B0604020202020204" pitchFamily="34" charset="0"/>
              </a:defRPr>
            </a:lvl3pPr>
            <a:lvl4pPr marL="1600200" indent="-228600" defTabSz="906463" eaLnBrk="0" hangingPunct="0">
              <a:defRPr>
                <a:solidFill>
                  <a:schemeClr val="tx1"/>
                </a:solidFill>
                <a:latin typeface="Arial" panose="020B0604020202020204" pitchFamily="34" charset="0"/>
              </a:defRPr>
            </a:lvl4pPr>
            <a:lvl5pPr marL="2057400" indent="-228600" defTabSz="906463" eaLnBrk="0" hangingPunct="0">
              <a:defRPr>
                <a:solidFill>
                  <a:schemeClr val="tx1"/>
                </a:solidFill>
                <a:latin typeface="Arial" panose="020B0604020202020204" pitchFamily="34" charset="0"/>
              </a:defRPr>
            </a:lvl5pPr>
            <a:lvl6pPr marL="2514600" indent="-228600" defTabSz="906463" eaLnBrk="0" fontAlgn="base" hangingPunct="0">
              <a:spcBef>
                <a:spcPct val="0"/>
              </a:spcBef>
              <a:spcAft>
                <a:spcPct val="0"/>
              </a:spcAft>
              <a:defRPr>
                <a:solidFill>
                  <a:schemeClr val="tx1"/>
                </a:solidFill>
                <a:latin typeface="Arial" panose="020B0604020202020204" pitchFamily="34" charset="0"/>
              </a:defRPr>
            </a:lvl6pPr>
            <a:lvl7pPr marL="2971800" indent="-228600" defTabSz="906463" eaLnBrk="0" fontAlgn="base" hangingPunct="0">
              <a:spcBef>
                <a:spcPct val="0"/>
              </a:spcBef>
              <a:spcAft>
                <a:spcPct val="0"/>
              </a:spcAft>
              <a:defRPr>
                <a:solidFill>
                  <a:schemeClr val="tx1"/>
                </a:solidFill>
                <a:latin typeface="Arial" panose="020B0604020202020204" pitchFamily="34" charset="0"/>
              </a:defRPr>
            </a:lvl7pPr>
            <a:lvl8pPr marL="3429000" indent="-228600" defTabSz="906463" eaLnBrk="0" fontAlgn="base" hangingPunct="0">
              <a:spcBef>
                <a:spcPct val="0"/>
              </a:spcBef>
              <a:spcAft>
                <a:spcPct val="0"/>
              </a:spcAft>
              <a:defRPr>
                <a:solidFill>
                  <a:schemeClr val="tx1"/>
                </a:solidFill>
                <a:latin typeface="Arial" panose="020B0604020202020204" pitchFamily="34" charset="0"/>
              </a:defRPr>
            </a:lvl8pPr>
            <a:lvl9pPr marL="3886200" indent="-228600" defTabSz="906463"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B27660EA-74A7-455A-AFDD-3C1B144FC21D}" type="slidenum">
              <a:rPr lang="es-ES" sz="1200"/>
              <a:pPr algn="r" eaLnBrk="1" hangingPunct="1"/>
              <a:t>11</a:t>
            </a:fld>
            <a:endParaRPr lang="es-ES" sz="1200"/>
          </a:p>
        </p:txBody>
      </p:sp>
      <p:sp>
        <p:nvSpPr>
          <p:cNvPr id="13318" name="Rectangle 7"/>
          <p:cNvSpPr txBox="1">
            <a:spLocks noGrp="1" noChangeArrowheads="1"/>
          </p:cNvSpPr>
          <p:nvPr/>
        </p:nvSpPr>
        <p:spPr bwMode="auto">
          <a:xfrm>
            <a:off x="3813175" y="9371013"/>
            <a:ext cx="2921000" cy="493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719" tIns="45360" rIns="90719" bIns="45360" anchor="b"/>
          <a:lstStyle>
            <a:lvl1pPr defTabSz="906463" eaLnBrk="0" hangingPunct="0">
              <a:defRPr>
                <a:solidFill>
                  <a:schemeClr val="tx1"/>
                </a:solidFill>
                <a:latin typeface="Arial" panose="020B0604020202020204" pitchFamily="34" charset="0"/>
              </a:defRPr>
            </a:lvl1pPr>
            <a:lvl2pPr marL="742950" indent="-285750" defTabSz="906463" eaLnBrk="0" hangingPunct="0">
              <a:defRPr>
                <a:solidFill>
                  <a:schemeClr val="tx1"/>
                </a:solidFill>
                <a:latin typeface="Arial" panose="020B0604020202020204" pitchFamily="34" charset="0"/>
              </a:defRPr>
            </a:lvl2pPr>
            <a:lvl3pPr marL="1143000" indent="-228600" defTabSz="906463" eaLnBrk="0" hangingPunct="0">
              <a:defRPr>
                <a:solidFill>
                  <a:schemeClr val="tx1"/>
                </a:solidFill>
                <a:latin typeface="Arial" panose="020B0604020202020204" pitchFamily="34" charset="0"/>
              </a:defRPr>
            </a:lvl3pPr>
            <a:lvl4pPr marL="1600200" indent="-228600" defTabSz="906463" eaLnBrk="0" hangingPunct="0">
              <a:defRPr>
                <a:solidFill>
                  <a:schemeClr val="tx1"/>
                </a:solidFill>
                <a:latin typeface="Arial" panose="020B0604020202020204" pitchFamily="34" charset="0"/>
              </a:defRPr>
            </a:lvl4pPr>
            <a:lvl5pPr marL="2057400" indent="-228600" defTabSz="906463" eaLnBrk="0" hangingPunct="0">
              <a:defRPr>
                <a:solidFill>
                  <a:schemeClr val="tx1"/>
                </a:solidFill>
                <a:latin typeface="Arial" panose="020B0604020202020204" pitchFamily="34" charset="0"/>
              </a:defRPr>
            </a:lvl5pPr>
            <a:lvl6pPr marL="2514600" indent="-228600" defTabSz="906463" eaLnBrk="0" fontAlgn="base" hangingPunct="0">
              <a:spcBef>
                <a:spcPct val="0"/>
              </a:spcBef>
              <a:spcAft>
                <a:spcPct val="0"/>
              </a:spcAft>
              <a:defRPr>
                <a:solidFill>
                  <a:schemeClr val="tx1"/>
                </a:solidFill>
                <a:latin typeface="Arial" panose="020B0604020202020204" pitchFamily="34" charset="0"/>
              </a:defRPr>
            </a:lvl6pPr>
            <a:lvl7pPr marL="2971800" indent="-228600" defTabSz="906463" eaLnBrk="0" fontAlgn="base" hangingPunct="0">
              <a:spcBef>
                <a:spcPct val="0"/>
              </a:spcBef>
              <a:spcAft>
                <a:spcPct val="0"/>
              </a:spcAft>
              <a:defRPr>
                <a:solidFill>
                  <a:schemeClr val="tx1"/>
                </a:solidFill>
                <a:latin typeface="Arial" panose="020B0604020202020204" pitchFamily="34" charset="0"/>
              </a:defRPr>
            </a:lvl7pPr>
            <a:lvl8pPr marL="3429000" indent="-228600" defTabSz="906463" eaLnBrk="0" fontAlgn="base" hangingPunct="0">
              <a:spcBef>
                <a:spcPct val="0"/>
              </a:spcBef>
              <a:spcAft>
                <a:spcPct val="0"/>
              </a:spcAft>
              <a:defRPr>
                <a:solidFill>
                  <a:schemeClr val="tx1"/>
                </a:solidFill>
                <a:latin typeface="Arial" panose="020B0604020202020204" pitchFamily="34" charset="0"/>
              </a:defRPr>
            </a:lvl8pPr>
            <a:lvl9pPr marL="3886200" indent="-228600" defTabSz="906463"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D3614F04-6C85-4E81-85FE-D1E30B150153}" type="slidenum">
              <a:rPr lang="es-ES" sz="1200"/>
              <a:pPr algn="r" eaLnBrk="1" hangingPunct="1"/>
              <a:t>11</a:t>
            </a:fld>
            <a:endParaRPr lang="es-ES" sz="1200"/>
          </a:p>
        </p:txBody>
      </p:sp>
      <p:sp>
        <p:nvSpPr>
          <p:cNvPr id="13319" name="Rectangle 2"/>
          <p:cNvSpPr>
            <a:spLocks noGrp="1" noRot="1" noChangeAspect="1" noChangeArrowheads="1" noTextEdit="1"/>
          </p:cNvSpPr>
          <p:nvPr>
            <p:ph type="sldImg"/>
          </p:nvPr>
        </p:nvSpPr>
        <p:spPr bwMode="auto">
          <a:xfrm>
            <a:off x="903288" y="738188"/>
            <a:ext cx="4933950" cy="370205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3320" name="Rectangle 3"/>
          <p:cNvSpPr>
            <a:spLocks noGrp="1" noChangeArrowheads="1"/>
          </p:cNvSpPr>
          <p:nvPr>
            <p:ph type="body" idx="1"/>
          </p:nvPr>
        </p:nvSpPr>
        <p:spPr bwMode="auto">
          <a:xfrm>
            <a:off x="673100" y="4686300"/>
            <a:ext cx="5389563" cy="44418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p>
        </p:txBody>
      </p:sp>
    </p:spTree>
    <p:extLst>
      <p:ext uri="{BB962C8B-B14F-4D97-AF65-F5344CB8AC3E}">
        <p14:creationId xmlns:p14="http://schemas.microsoft.com/office/powerpoint/2010/main" xmlns="" val="19194675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993775" y="768350"/>
            <a:ext cx="5113338" cy="3836988"/>
          </a:xfrm>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pPr>
              <a:defRPr/>
            </a:pPr>
            <a:fld id="{BBDB4BBB-AC51-4380-89AA-B1D88F8E1F2D}" type="slidenum">
              <a:rPr lang="es-ES" smtClean="0"/>
              <a:pPr>
                <a:defRPr/>
              </a:pPr>
              <a:t>12</a:t>
            </a:fld>
            <a:endParaRPr lang="es-ES"/>
          </a:p>
        </p:txBody>
      </p:sp>
    </p:spTree>
    <p:extLst>
      <p:ext uri="{BB962C8B-B14F-4D97-AF65-F5344CB8AC3E}">
        <p14:creationId xmlns:p14="http://schemas.microsoft.com/office/powerpoint/2010/main" xmlns="" val="34000100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993775" y="768350"/>
            <a:ext cx="5113338" cy="3836988"/>
          </a:xfrm>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pPr>
              <a:defRPr/>
            </a:pPr>
            <a:fld id="{BBDB4BBB-AC51-4380-89AA-B1D88F8E1F2D}" type="slidenum">
              <a:rPr lang="es-ES" smtClean="0"/>
              <a:pPr>
                <a:defRPr/>
              </a:pPr>
              <a:t>13</a:t>
            </a:fld>
            <a:endParaRPr lang="es-ES"/>
          </a:p>
        </p:txBody>
      </p:sp>
    </p:spTree>
    <p:extLst>
      <p:ext uri="{BB962C8B-B14F-4D97-AF65-F5344CB8AC3E}">
        <p14:creationId xmlns:p14="http://schemas.microsoft.com/office/powerpoint/2010/main" xmlns="" val="34000100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6"/>
          <p:cNvSpPr txBox="1">
            <a:spLocks noGrp="1" noChangeArrowheads="1"/>
          </p:cNvSpPr>
          <p:nvPr/>
        </p:nvSpPr>
        <p:spPr bwMode="auto">
          <a:xfrm>
            <a:off x="0" y="9372600"/>
            <a:ext cx="2921000" cy="493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719" tIns="45360" rIns="90719" bIns="45360" anchor="b"/>
          <a:lstStyle>
            <a:lvl1pPr defTabSz="906463" eaLnBrk="0" hangingPunct="0">
              <a:defRPr>
                <a:solidFill>
                  <a:schemeClr val="tx1"/>
                </a:solidFill>
                <a:latin typeface="Arial" panose="020B0604020202020204" pitchFamily="34" charset="0"/>
              </a:defRPr>
            </a:lvl1pPr>
            <a:lvl2pPr marL="742950" indent="-285750" defTabSz="906463" eaLnBrk="0" hangingPunct="0">
              <a:defRPr>
                <a:solidFill>
                  <a:schemeClr val="tx1"/>
                </a:solidFill>
                <a:latin typeface="Arial" panose="020B0604020202020204" pitchFamily="34" charset="0"/>
              </a:defRPr>
            </a:lvl2pPr>
            <a:lvl3pPr marL="1143000" indent="-228600" defTabSz="906463" eaLnBrk="0" hangingPunct="0">
              <a:defRPr>
                <a:solidFill>
                  <a:schemeClr val="tx1"/>
                </a:solidFill>
                <a:latin typeface="Arial" panose="020B0604020202020204" pitchFamily="34" charset="0"/>
              </a:defRPr>
            </a:lvl3pPr>
            <a:lvl4pPr marL="1600200" indent="-228600" defTabSz="906463" eaLnBrk="0" hangingPunct="0">
              <a:defRPr>
                <a:solidFill>
                  <a:schemeClr val="tx1"/>
                </a:solidFill>
                <a:latin typeface="Arial" panose="020B0604020202020204" pitchFamily="34" charset="0"/>
              </a:defRPr>
            </a:lvl4pPr>
            <a:lvl5pPr marL="2057400" indent="-228600" defTabSz="906463" eaLnBrk="0" hangingPunct="0">
              <a:defRPr>
                <a:solidFill>
                  <a:schemeClr val="tx1"/>
                </a:solidFill>
                <a:latin typeface="Arial" panose="020B0604020202020204" pitchFamily="34" charset="0"/>
              </a:defRPr>
            </a:lvl5pPr>
            <a:lvl6pPr marL="2514600" indent="-228600" defTabSz="906463" eaLnBrk="0" fontAlgn="base" hangingPunct="0">
              <a:spcBef>
                <a:spcPct val="0"/>
              </a:spcBef>
              <a:spcAft>
                <a:spcPct val="0"/>
              </a:spcAft>
              <a:defRPr>
                <a:solidFill>
                  <a:schemeClr val="tx1"/>
                </a:solidFill>
                <a:latin typeface="Arial" panose="020B0604020202020204" pitchFamily="34" charset="0"/>
              </a:defRPr>
            </a:lvl6pPr>
            <a:lvl7pPr marL="2971800" indent="-228600" defTabSz="906463" eaLnBrk="0" fontAlgn="base" hangingPunct="0">
              <a:spcBef>
                <a:spcPct val="0"/>
              </a:spcBef>
              <a:spcAft>
                <a:spcPct val="0"/>
              </a:spcAft>
              <a:defRPr>
                <a:solidFill>
                  <a:schemeClr val="tx1"/>
                </a:solidFill>
                <a:latin typeface="Arial" panose="020B0604020202020204" pitchFamily="34" charset="0"/>
              </a:defRPr>
            </a:lvl7pPr>
            <a:lvl8pPr marL="3429000" indent="-228600" defTabSz="906463" eaLnBrk="0" fontAlgn="base" hangingPunct="0">
              <a:spcBef>
                <a:spcPct val="0"/>
              </a:spcBef>
              <a:spcAft>
                <a:spcPct val="0"/>
              </a:spcAft>
              <a:defRPr>
                <a:solidFill>
                  <a:schemeClr val="tx1"/>
                </a:solidFill>
                <a:latin typeface="Arial" panose="020B0604020202020204" pitchFamily="34" charset="0"/>
              </a:defRPr>
            </a:lvl8pPr>
            <a:lvl9pPr marL="3886200" indent="-228600" defTabSz="906463"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sz="1200"/>
              <a:t>STC Programa Espanha-Portugal 2007-2013</a:t>
            </a:r>
          </a:p>
        </p:txBody>
      </p:sp>
      <p:sp>
        <p:nvSpPr>
          <p:cNvPr id="13315" name="Rectangle 3"/>
          <p:cNvSpPr txBox="1">
            <a:spLocks noGrp="1" noChangeArrowheads="1"/>
          </p:cNvSpPr>
          <p:nvPr/>
        </p:nvSpPr>
        <p:spPr bwMode="auto">
          <a:xfrm>
            <a:off x="3814763" y="0"/>
            <a:ext cx="2921000" cy="493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719" tIns="45360" rIns="90719" bIns="45360"/>
          <a:lstStyle>
            <a:lvl1pPr defTabSz="906463" eaLnBrk="0" hangingPunct="0">
              <a:defRPr>
                <a:solidFill>
                  <a:schemeClr val="tx1"/>
                </a:solidFill>
                <a:latin typeface="Arial" panose="020B0604020202020204" pitchFamily="34" charset="0"/>
              </a:defRPr>
            </a:lvl1pPr>
            <a:lvl2pPr marL="742950" indent="-285750" defTabSz="906463" eaLnBrk="0" hangingPunct="0">
              <a:defRPr>
                <a:solidFill>
                  <a:schemeClr val="tx1"/>
                </a:solidFill>
                <a:latin typeface="Arial" panose="020B0604020202020204" pitchFamily="34" charset="0"/>
              </a:defRPr>
            </a:lvl2pPr>
            <a:lvl3pPr marL="1143000" indent="-228600" defTabSz="906463" eaLnBrk="0" hangingPunct="0">
              <a:defRPr>
                <a:solidFill>
                  <a:schemeClr val="tx1"/>
                </a:solidFill>
                <a:latin typeface="Arial" panose="020B0604020202020204" pitchFamily="34" charset="0"/>
              </a:defRPr>
            </a:lvl3pPr>
            <a:lvl4pPr marL="1600200" indent="-228600" defTabSz="906463" eaLnBrk="0" hangingPunct="0">
              <a:defRPr>
                <a:solidFill>
                  <a:schemeClr val="tx1"/>
                </a:solidFill>
                <a:latin typeface="Arial" panose="020B0604020202020204" pitchFamily="34" charset="0"/>
              </a:defRPr>
            </a:lvl4pPr>
            <a:lvl5pPr marL="2057400" indent="-228600" defTabSz="906463" eaLnBrk="0" hangingPunct="0">
              <a:defRPr>
                <a:solidFill>
                  <a:schemeClr val="tx1"/>
                </a:solidFill>
                <a:latin typeface="Arial" panose="020B0604020202020204" pitchFamily="34" charset="0"/>
              </a:defRPr>
            </a:lvl5pPr>
            <a:lvl6pPr marL="2514600" indent="-228600" defTabSz="906463" eaLnBrk="0" fontAlgn="base" hangingPunct="0">
              <a:spcBef>
                <a:spcPct val="0"/>
              </a:spcBef>
              <a:spcAft>
                <a:spcPct val="0"/>
              </a:spcAft>
              <a:defRPr>
                <a:solidFill>
                  <a:schemeClr val="tx1"/>
                </a:solidFill>
                <a:latin typeface="Arial" panose="020B0604020202020204" pitchFamily="34" charset="0"/>
              </a:defRPr>
            </a:lvl6pPr>
            <a:lvl7pPr marL="2971800" indent="-228600" defTabSz="906463" eaLnBrk="0" fontAlgn="base" hangingPunct="0">
              <a:spcBef>
                <a:spcPct val="0"/>
              </a:spcBef>
              <a:spcAft>
                <a:spcPct val="0"/>
              </a:spcAft>
              <a:defRPr>
                <a:solidFill>
                  <a:schemeClr val="tx1"/>
                </a:solidFill>
                <a:latin typeface="Arial" panose="020B0604020202020204" pitchFamily="34" charset="0"/>
              </a:defRPr>
            </a:lvl7pPr>
            <a:lvl8pPr marL="3429000" indent="-228600" defTabSz="906463" eaLnBrk="0" fontAlgn="base" hangingPunct="0">
              <a:spcBef>
                <a:spcPct val="0"/>
              </a:spcBef>
              <a:spcAft>
                <a:spcPct val="0"/>
              </a:spcAft>
              <a:defRPr>
                <a:solidFill>
                  <a:schemeClr val="tx1"/>
                </a:solidFill>
                <a:latin typeface="Arial" panose="020B0604020202020204" pitchFamily="34" charset="0"/>
              </a:defRPr>
            </a:lvl8pPr>
            <a:lvl9pPr marL="3886200" indent="-228600" defTabSz="906463" eaLnBrk="0" fontAlgn="base" hangingPunct="0">
              <a:spcBef>
                <a:spcPct val="0"/>
              </a:spcBef>
              <a:spcAft>
                <a:spcPct val="0"/>
              </a:spcAft>
              <a:defRPr>
                <a:solidFill>
                  <a:schemeClr val="tx1"/>
                </a:solidFill>
                <a:latin typeface="Arial" panose="020B0604020202020204" pitchFamily="34" charset="0"/>
              </a:defRPr>
            </a:lvl9pPr>
          </a:lstStyle>
          <a:p>
            <a:pPr algn="r" eaLnBrk="1" hangingPunct="1"/>
            <a:endParaRPr lang="en-GB" sz="1200"/>
          </a:p>
        </p:txBody>
      </p:sp>
      <p:sp>
        <p:nvSpPr>
          <p:cNvPr id="13316" name="Rectangle 6"/>
          <p:cNvSpPr txBox="1">
            <a:spLocks noGrp="1" noChangeArrowheads="1"/>
          </p:cNvSpPr>
          <p:nvPr/>
        </p:nvSpPr>
        <p:spPr bwMode="auto">
          <a:xfrm>
            <a:off x="0" y="9372600"/>
            <a:ext cx="2921000" cy="493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719" tIns="45360" rIns="90719" bIns="45360" anchor="b"/>
          <a:lstStyle>
            <a:lvl1pPr defTabSz="906463" eaLnBrk="0" hangingPunct="0">
              <a:defRPr>
                <a:solidFill>
                  <a:schemeClr val="tx1"/>
                </a:solidFill>
                <a:latin typeface="Arial" panose="020B0604020202020204" pitchFamily="34" charset="0"/>
              </a:defRPr>
            </a:lvl1pPr>
            <a:lvl2pPr marL="742950" indent="-285750" defTabSz="906463" eaLnBrk="0" hangingPunct="0">
              <a:defRPr>
                <a:solidFill>
                  <a:schemeClr val="tx1"/>
                </a:solidFill>
                <a:latin typeface="Arial" panose="020B0604020202020204" pitchFamily="34" charset="0"/>
              </a:defRPr>
            </a:lvl2pPr>
            <a:lvl3pPr marL="1143000" indent="-228600" defTabSz="906463" eaLnBrk="0" hangingPunct="0">
              <a:defRPr>
                <a:solidFill>
                  <a:schemeClr val="tx1"/>
                </a:solidFill>
                <a:latin typeface="Arial" panose="020B0604020202020204" pitchFamily="34" charset="0"/>
              </a:defRPr>
            </a:lvl3pPr>
            <a:lvl4pPr marL="1600200" indent="-228600" defTabSz="906463" eaLnBrk="0" hangingPunct="0">
              <a:defRPr>
                <a:solidFill>
                  <a:schemeClr val="tx1"/>
                </a:solidFill>
                <a:latin typeface="Arial" panose="020B0604020202020204" pitchFamily="34" charset="0"/>
              </a:defRPr>
            </a:lvl4pPr>
            <a:lvl5pPr marL="2057400" indent="-228600" defTabSz="906463" eaLnBrk="0" hangingPunct="0">
              <a:defRPr>
                <a:solidFill>
                  <a:schemeClr val="tx1"/>
                </a:solidFill>
                <a:latin typeface="Arial" panose="020B0604020202020204" pitchFamily="34" charset="0"/>
              </a:defRPr>
            </a:lvl5pPr>
            <a:lvl6pPr marL="2514600" indent="-228600" defTabSz="906463" eaLnBrk="0" fontAlgn="base" hangingPunct="0">
              <a:spcBef>
                <a:spcPct val="0"/>
              </a:spcBef>
              <a:spcAft>
                <a:spcPct val="0"/>
              </a:spcAft>
              <a:defRPr>
                <a:solidFill>
                  <a:schemeClr val="tx1"/>
                </a:solidFill>
                <a:latin typeface="Arial" panose="020B0604020202020204" pitchFamily="34" charset="0"/>
              </a:defRPr>
            </a:lvl6pPr>
            <a:lvl7pPr marL="2971800" indent="-228600" defTabSz="906463" eaLnBrk="0" fontAlgn="base" hangingPunct="0">
              <a:spcBef>
                <a:spcPct val="0"/>
              </a:spcBef>
              <a:spcAft>
                <a:spcPct val="0"/>
              </a:spcAft>
              <a:defRPr>
                <a:solidFill>
                  <a:schemeClr val="tx1"/>
                </a:solidFill>
                <a:latin typeface="Arial" panose="020B0604020202020204" pitchFamily="34" charset="0"/>
              </a:defRPr>
            </a:lvl7pPr>
            <a:lvl8pPr marL="3429000" indent="-228600" defTabSz="906463" eaLnBrk="0" fontAlgn="base" hangingPunct="0">
              <a:spcBef>
                <a:spcPct val="0"/>
              </a:spcBef>
              <a:spcAft>
                <a:spcPct val="0"/>
              </a:spcAft>
              <a:defRPr>
                <a:solidFill>
                  <a:schemeClr val="tx1"/>
                </a:solidFill>
                <a:latin typeface="Arial" panose="020B0604020202020204" pitchFamily="34" charset="0"/>
              </a:defRPr>
            </a:lvl8pPr>
            <a:lvl9pPr marL="3886200" indent="-228600" defTabSz="906463"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sz="1200"/>
              <a:t>STC Programa Espanha-Portugal 2007-2013</a:t>
            </a:r>
          </a:p>
        </p:txBody>
      </p:sp>
      <p:sp>
        <p:nvSpPr>
          <p:cNvPr id="13317" name="Rectangle 7"/>
          <p:cNvSpPr txBox="1">
            <a:spLocks noGrp="1" noChangeArrowheads="1"/>
          </p:cNvSpPr>
          <p:nvPr/>
        </p:nvSpPr>
        <p:spPr bwMode="auto">
          <a:xfrm>
            <a:off x="3814763" y="9372600"/>
            <a:ext cx="2921000" cy="493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719" tIns="45360" rIns="90719" bIns="45360" anchor="b"/>
          <a:lstStyle>
            <a:lvl1pPr defTabSz="906463" eaLnBrk="0" hangingPunct="0">
              <a:defRPr>
                <a:solidFill>
                  <a:schemeClr val="tx1"/>
                </a:solidFill>
                <a:latin typeface="Arial" panose="020B0604020202020204" pitchFamily="34" charset="0"/>
              </a:defRPr>
            </a:lvl1pPr>
            <a:lvl2pPr marL="742950" indent="-285750" defTabSz="906463" eaLnBrk="0" hangingPunct="0">
              <a:defRPr>
                <a:solidFill>
                  <a:schemeClr val="tx1"/>
                </a:solidFill>
                <a:latin typeface="Arial" panose="020B0604020202020204" pitchFamily="34" charset="0"/>
              </a:defRPr>
            </a:lvl2pPr>
            <a:lvl3pPr marL="1143000" indent="-228600" defTabSz="906463" eaLnBrk="0" hangingPunct="0">
              <a:defRPr>
                <a:solidFill>
                  <a:schemeClr val="tx1"/>
                </a:solidFill>
                <a:latin typeface="Arial" panose="020B0604020202020204" pitchFamily="34" charset="0"/>
              </a:defRPr>
            </a:lvl3pPr>
            <a:lvl4pPr marL="1600200" indent="-228600" defTabSz="906463" eaLnBrk="0" hangingPunct="0">
              <a:defRPr>
                <a:solidFill>
                  <a:schemeClr val="tx1"/>
                </a:solidFill>
                <a:latin typeface="Arial" panose="020B0604020202020204" pitchFamily="34" charset="0"/>
              </a:defRPr>
            </a:lvl4pPr>
            <a:lvl5pPr marL="2057400" indent="-228600" defTabSz="906463" eaLnBrk="0" hangingPunct="0">
              <a:defRPr>
                <a:solidFill>
                  <a:schemeClr val="tx1"/>
                </a:solidFill>
                <a:latin typeface="Arial" panose="020B0604020202020204" pitchFamily="34" charset="0"/>
              </a:defRPr>
            </a:lvl5pPr>
            <a:lvl6pPr marL="2514600" indent="-228600" defTabSz="906463" eaLnBrk="0" fontAlgn="base" hangingPunct="0">
              <a:spcBef>
                <a:spcPct val="0"/>
              </a:spcBef>
              <a:spcAft>
                <a:spcPct val="0"/>
              </a:spcAft>
              <a:defRPr>
                <a:solidFill>
                  <a:schemeClr val="tx1"/>
                </a:solidFill>
                <a:latin typeface="Arial" panose="020B0604020202020204" pitchFamily="34" charset="0"/>
              </a:defRPr>
            </a:lvl6pPr>
            <a:lvl7pPr marL="2971800" indent="-228600" defTabSz="906463" eaLnBrk="0" fontAlgn="base" hangingPunct="0">
              <a:spcBef>
                <a:spcPct val="0"/>
              </a:spcBef>
              <a:spcAft>
                <a:spcPct val="0"/>
              </a:spcAft>
              <a:defRPr>
                <a:solidFill>
                  <a:schemeClr val="tx1"/>
                </a:solidFill>
                <a:latin typeface="Arial" panose="020B0604020202020204" pitchFamily="34" charset="0"/>
              </a:defRPr>
            </a:lvl7pPr>
            <a:lvl8pPr marL="3429000" indent="-228600" defTabSz="906463" eaLnBrk="0" fontAlgn="base" hangingPunct="0">
              <a:spcBef>
                <a:spcPct val="0"/>
              </a:spcBef>
              <a:spcAft>
                <a:spcPct val="0"/>
              </a:spcAft>
              <a:defRPr>
                <a:solidFill>
                  <a:schemeClr val="tx1"/>
                </a:solidFill>
                <a:latin typeface="Arial" panose="020B0604020202020204" pitchFamily="34" charset="0"/>
              </a:defRPr>
            </a:lvl8pPr>
            <a:lvl9pPr marL="3886200" indent="-228600" defTabSz="906463"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B27660EA-74A7-455A-AFDD-3C1B144FC21D}" type="slidenum">
              <a:rPr lang="es-ES" sz="1200"/>
              <a:pPr algn="r" eaLnBrk="1" hangingPunct="1"/>
              <a:t>14</a:t>
            </a:fld>
            <a:endParaRPr lang="es-ES" sz="1200"/>
          </a:p>
        </p:txBody>
      </p:sp>
      <p:sp>
        <p:nvSpPr>
          <p:cNvPr id="13318" name="Rectangle 7"/>
          <p:cNvSpPr txBox="1">
            <a:spLocks noGrp="1" noChangeArrowheads="1"/>
          </p:cNvSpPr>
          <p:nvPr/>
        </p:nvSpPr>
        <p:spPr bwMode="auto">
          <a:xfrm>
            <a:off x="3813175" y="9371013"/>
            <a:ext cx="2921000" cy="493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719" tIns="45360" rIns="90719" bIns="45360" anchor="b"/>
          <a:lstStyle>
            <a:lvl1pPr defTabSz="906463" eaLnBrk="0" hangingPunct="0">
              <a:defRPr>
                <a:solidFill>
                  <a:schemeClr val="tx1"/>
                </a:solidFill>
                <a:latin typeface="Arial" panose="020B0604020202020204" pitchFamily="34" charset="0"/>
              </a:defRPr>
            </a:lvl1pPr>
            <a:lvl2pPr marL="742950" indent="-285750" defTabSz="906463" eaLnBrk="0" hangingPunct="0">
              <a:defRPr>
                <a:solidFill>
                  <a:schemeClr val="tx1"/>
                </a:solidFill>
                <a:latin typeface="Arial" panose="020B0604020202020204" pitchFamily="34" charset="0"/>
              </a:defRPr>
            </a:lvl2pPr>
            <a:lvl3pPr marL="1143000" indent="-228600" defTabSz="906463" eaLnBrk="0" hangingPunct="0">
              <a:defRPr>
                <a:solidFill>
                  <a:schemeClr val="tx1"/>
                </a:solidFill>
                <a:latin typeface="Arial" panose="020B0604020202020204" pitchFamily="34" charset="0"/>
              </a:defRPr>
            </a:lvl3pPr>
            <a:lvl4pPr marL="1600200" indent="-228600" defTabSz="906463" eaLnBrk="0" hangingPunct="0">
              <a:defRPr>
                <a:solidFill>
                  <a:schemeClr val="tx1"/>
                </a:solidFill>
                <a:latin typeface="Arial" panose="020B0604020202020204" pitchFamily="34" charset="0"/>
              </a:defRPr>
            </a:lvl4pPr>
            <a:lvl5pPr marL="2057400" indent="-228600" defTabSz="906463" eaLnBrk="0" hangingPunct="0">
              <a:defRPr>
                <a:solidFill>
                  <a:schemeClr val="tx1"/>
                </a:solidFill>
                <a:latin typeface="Arial" panose="020B0604020202020204" pitchFamily="34" charset="0"/>
              </a:defRPr>
            </a:lvl5pPr>
            <a:lvl6pPr marL="2514600" indent="-228600" defTabSz="906463" eaLnBrk="0" fontAlgn="base" hangingPunct="0">
              <a:spcBef>
                <a:spcPct val="0"/>
              </a:spcBef>
              <a:spcAft>
                <a:spcPct val="0"/>
              </a:spcAft>
              <a:defRPr>
                <a:solidFill>
                  <a:schemeClr val="tx1"/>
                </a:solidFill>
                <a:latin typeface="Arial" panose="020B0604020202020204" pitchFamily="34" charset="0"/>
              </a:defRPr>
            </a:lvl6pPr>
            <a:lvl7pPr marL="2971800" indent="-228600" defTabSz="906463" eaLnBrk="0" fontAlgn="base" hangingPunct="0">
              <a:spcBef>
                <a:spcPct val="0"/>
              </a:spcBef>
              <a:spcAft>
                <a:spcPct val="0"/>
              </a:spcAft>
              <a:defRPr>
                <a:solidFill>
                  <a:schemeClr val="tx1"/>
                </a:solidFill>
                <a:latin typeface="Arial" panose="020B0604020202020204" pitchFamily="34" charset="0"/>
              </a:defRPr>
            </a:lvl7pPr>
            <a:lvl8pPr marL="3429000" indent="-228600" defTabSz="906463" eaLnBrk="0" fontAlgn="base" hangingPunct="0">
              <a:spcBef>
                <a:spcPct val="0"/>
              </a:spcBef>
              <a:spcAft>
                <a:spcPct val="0"/>
              </a:spcAft>
              <a:defRPr>
                <a:solidFill>
                  <a:schemeClr val="tx1"/>
                </a:solidFill>
                <a:latin typeface="Arial" panose="020B0604020202020204" pitchFamily="34" charset="0"/>
              </a:defRPr>
            </a:lvl8pPr>
            <a:lvl9pPr marL="3886200" indent="-228600" defTabSz="906463"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D3614F04-6C85-4E81-85FE-D1E30B150153}" type="slidenum">
              <a:rPr lang="es-ES" sz="1200"/>
              <a:pPr algn="r" eaLnBrk="1" hangingPunct="1"/>
              <a:t>14</a:t>
            </a:fld>
            <a:endParaRPr lang="es-ES" sz="1200"/>
          </a:p>
        </p:txBody>
      </p:sp>
      <p:sp>
        <p:nvSpPr>
          <p:cNvPr id="13319" name="Rectangle 2"/>
          <p:cNvSpPr>
            <a:spLocks noGrp="1" noRot="1" noChangeAspect="1" noChangeArrowheads="1" noTextEdit="1"/>
          </p:cNvSpPr>
          <p:nvPr>
            <p:ph type="sldImg"/>
          </p:nvPr>
        </p:nvSpPr>
        <p:spPr bwMode="auto">
          <a:xfrm>
            <a:off x="903288" y="738188"/>
            <a:ext cx="4933950" cy="370205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3320" name="Rectangle 3"/>
          <p:cNvSpPr>
            <a:spLocks noGrp="1" noChangeArrowheads="1"/>
          </p:cNvSpPr>
          <p:nvPr>
            <p:ph type="body" idx="1"/>
          </p:nvPr>
        </p:nvSpPr>
        <p:spPr bwMode="auto">
          <a:xfrm>
            <a:off x="673100" y="4686300"/>
            <a:ext cx="5389563" cy="44418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p>
        </p:txBody>
      </p:sp>
    </p:spTree>
    <p:extLst>
      <p:ext uri="{BB962C8B-B14F-4D97-AF65-F5344CB8AC3E}">
        <p14:creationId xmlns:p14="http://schemas.microsoft.com/office/powerpoint/2010/main" xmlns="" val="19194675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993775" y="768350"/>
            <a:ext cx="5113338" cy="3836988"/>
          </a:xfrm>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pPr>
              <a:defRPr/>
            </a:pPr>
            <a:fld id="{BBDB4BBB-AC51-4380-89AA-B1D88F8E1F2D}" type="slidenum">
              <a:rPr lang="es-ES" smtClean="0"/>
              <a:pPr>
                <a:defRPr/>
              </a:pPr>
              <a:t>15</a:t>
            </a:fld>
            <a:endParaRPr lang="es-ES"/>
          </a:p>
        </p:txBody>
      </p:sp>
    </p:spTree>
    <p:extLst>
      <p:ext uri="{BB962C8B-B14F-4D97-AF65-F5344CB8AC3E}">
        <p14:creationId xmlns:p14="http://schemas.microsoft.com/office/powerpoint/2010/main" xmlns="" val="763701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993775" y="768350"/>
            <a:ext cx="5113338" cy="3836988"/>
          </a:xfrm>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pPr>
              <a:defRPr/>
            </a:pPr>
            <a:fld id="{BBDB4BBB-AC51-4380-89AA-B1D88F8E1F2D}" type="slidenum">
              <a:rPr lang="es-ES" smtClean="0"/>
              <a:pPr>
                <a:defRPr/>
              </a:pPr>
              <a:t>16</a:t>
            </a:fld>
            <a:endParaRPr lang="es-ES"/>
          </a:p>
        </p:txBody>
      </p:sp>
    </p:spTree>
    <p:extLst>
      <p:ext uri="{BB962C8B-B14F-4D97-AF65-F5344CB8AC3E}">
        <p14:creationId xmlns:p14="http://schemas.microsoft.com/office/powerpoint/2010/main" xmlns="" val="17065347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993775" y="768350"/>
            <a:ext cx="5113338" cy="3836988"/>
          </a:xfrm>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pPr>
              <a:defRPr/>
            </a:pPr>
            <a:fld id="{BBDB4BBB-AC51-4380-89AA-B1D88F8E1F2D}" type="slidenum">
              <a:rPr lang="es-ES" smtClean="0"/>
              <a:pPr>
                <a:defRPr/>
              </a:pPr>
              <a:t>17</a:t>
            </a:fld>
            <a:endParaRPr lang="es-ES"/>
          </a:p>
        </p:txBody>
      </p:sp>
    </p:spTree>
    <p:extLst>
      <p:ext uri="{BB962C8B-B14F-4D97-AF65-F5344CB8AC3E}">
        <p14:creationId xmlns:p14="http://schemas.microsoft.com/office/powerpoint/2010/main" xmlns="" val="17065347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993775" y="768350"/>
            <a:ext cx="5113338" cy="3836988"/>
          </a:xfrm>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pPr>
              <a:defRPr/>
            </a:pPr>
            <a:fld id="{6BC063F7-AED4-411B-9765-46E9128D8988}" type="slidenum">
              <a:rPr lang="es-ES" smtClean="0"/>
              <a:pPr>
                <a:defRPr/>
              </a:pPr>
              <a:t>18</a:t>
            </a:fld>
            <a:endParaRPr lang="es-ES"/>
          </a:p>
        </p:txBody>
      </p:sp>
    </p:spTree>
    <p:extLst>
      <p:ext uri="{BB962C8B-B14F-4D97-AF65-F5344CB8AC3E}">
        <p14:creationId xmlns:p14="http://schemas.microsoft.com/office/powerpoint/2010/main" xmlns="" val="13872782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993775" y="768350"/>
            <a:ext cx="5113338" cy="3836988"/>
          </a:xfrm>
        </p:spPr>
      </p:sp>
      <p:sp>
        <p:nvSpPr>
          <p:cNvPr id="3" name="2 Marcador de notas"/>
          <p:cNvSpPr>
            <a:spLocks noGrp="1"/>
          </p:cNvSpPr>
          <p:nvPr>
            <p:ph type="body" idx="1"/>
          </p:nvPr>
        </p:nvSpPr>
        <p:spPr/>
        <p:txBody>
          <a:bodyPr>
            <a:normAutofit/>
          </a:bodyPr>
          <a:lstStyle/>
          <a:p>
            <a:pPr marL="285750" indent="-285750" algn="just">
              <a:buFont typeface="Wingdings" pitchFamily="2" charset="2"/>
              <a:buNone/>
            </a:pPr>
            <a:endParaRPr lang="es-ES_tradnl" sz="1200" dirty="0">
              <a:latin typeface="Tahoma" pitchFamily="34" charset="0"/>
              <a:ea typeface="Tahoma" pitchFamily="34" charset="0"/>
              <a:cs typeface="Tahoma" pitchFamily="34" charset="0"/>
            </a:endParaRPr>
          </a:p>
          <a:p>
            <a:pPr marL="285750" indent="-285750" algn="just">
              <a:buFont typeface="Wingdings" pitchFamily="2" charset="2"/>
              <a:buChar char="Ø"/>
            </a:pPr>
            <a:endParaRPr lang="es-ES_tradnl" sz="1200" dirty="0">
              <a:latin typeface="Tahoma" pitchFamily="34" charset="0"/>
              <a:ea typeface="Tahoma" pitchFamily="34" charset="0"/>
              <a:cs typeface="Tahoma" pitchFamily="34" charset="0"/>
            </a:endParaRPr>
          </a:p>
          <a:p>
            <a:pPr marL="285750" indent="-285750" algn="just">
              <a:buFont typeface="Wingdings" pitchFamily="2" charset="2"/>
              <a:buChar char="Ø"/>
            </a:pPr>
            <a:endParaRPr lang="es-ES_tradnl" sz="1200" dirty="0">
              <a:latin typeface="Tahoma" pitchFamily="34" charset="0"/>
              <a:ea typeface="Tahoma" pitchFamily="34" charset="0"/>
              <a:cs typeface="Tahoma" pitchFamily="34" charset="0"/>
            </a:endParaRPr>
          </a:p>
          <a:p>
            <a:pPr marL="285750" indent="-285750" algn="just">
              <a:buFont typeface="Wingdings" pitchFamily="2" charset="2"/>
              <a:buChar char="Ø"/>
            </a:pPr>
            <a:endParaRPr lang="es-ES_tradnl" sz="1200" dirty="0">
              <a:latin typeface="Tahoma" pitchFamily="34" charset="0"/>
              <a:ea typeface="Tahoma" pitchFamily="34" charset="0"/>
              <a:cs typeface="Tahoma" pitchFamily="34" charset="0"/>
            </a:endParaRPr>
          </a:p>
          <a:p>
            <a:endParaRPr lang="es-ES" dirty="0"/>
          </a:p>
        </p:txBody>
      </p:sp>
      <p:sp>
        <p:nvSpPr>
          <p:cNvPr id="4" name="3 Marcador de número de diapositiva"/>
          <p:cNvSpPr>
            <a:spLocks noGrp="1"/>
          </p:cNvSpPr>
          <p:nvPr>
            <p:ph type="sldNum" sz="quarter" idx="10"/>
          </p:nvPr>
        </p:nvSpPr>
        <p:spPr/>
        <p:txBody>
          <a:bodyPr/>
          <a:lstStyle/>
          <a:p>
            <a:pPr>
              <a:defRPr/>
            </a:pPr>
            <a:fld id="{6BC063F7-AED4-411B-9765-46E9128D8988}" type="slidenum">
              <a:rPr lang="es-ES" smtClean="0"/>
              <a:pPr>
                <a:defRPr/>
              </a:pPr>
              <a:t>19</a:t>
            </a:fld>
            <a:endParaRPr lang="es-ES"/>
          </a:p>
        </p:txBody>
      </p:sp>
    </p:spTree>
    <p:extLst>
      <p:ext uri="{BB962C8B-B14F-4D97-AF65-F5344CB8AC3E}">
        <p14:creationId xmlns:p14="http://schemas.microsoft.com/office/powerpoint/2010/main" xmlns="" val="25343888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993775" y="768350"/>
            <a:ext cx="5113338" cy="3836988"/>
          </a:xfrm>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a:defRPr/>
            </a:pPr>
            <a:fld id="{6BC063F7-AED4-411B-9765-46E9128D8988}" type="slidenum">
              <a:rPr lang="es-ES" smtClean="0"/>
              <a:pPr>
                <a:defRPr/>
              </a:pPr>
              <a:t>20</a:t>
            </a:fld>
            <a:endParaRPr lang="es-ES"/>
          </a:p>
        </p:txBody>
      </p:sp>
    </p:spTree>
    <p:extLst>
      <p:ext uri="{BB962C8B-B14F-4D97-AF65-F5344CB8AC3E}">
        <p14:creationId xmlns:p14="http://schemas.microsoft.com/office/powerpoint/2010/main" xmlns="" val="34985488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6"/>
          <p:cNvSpPr txBox="1">
            <a:spLocks noGrp="1" noChangeArrowheads="1"/>
          </p:cNvSpPr>
          <p:nvPr/>
        </p:nvSpPr>
        <p:spPr bwMode="auto">
          <a:xfrm>
            <a:off x="0" y="9372600"/>
            <a:ext cx="2921000" cy="493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719" tIns="45360" rIns="90719" bIns="45360" anchor="b"/>
          <a:lstStyle>
            <a:lvl1pPr defTabSz="906463" eaLnBrk="0" hangingPunct="0">
              <a:defRPr>
                <a:solidFill>
                  <a:schemeClr val="tx1"/>
                </a:solidFill>
                <a:latin typeface="Arial" panose="020B0604020202020204" pitchFamily="34" charset="0"/>
              </a:defRPr>
            </a:lvl1pPr>
            <a:lvl2pPr marL="742950" indent="-285750" defTabSz="906463" eaLnBrk="0" hangingPunct="0">
              <a:defRPr>
                <a:solidFill>
                  <a:schemeClr val="tx1"/>
                </a:solidFill>
                <a:latin typeface="Arial" panose="020B0604020202020204" pitchFamily="34" charset="0"/>
              </a:defRPr>
            </a:lvl2pPr>
            <a:lvl3pPr marL="1143000" indent="-228600" defTabSz="906463" eaLnBrk="0" hangingPunct="0">
              <a:defRPr>
                <a:solidFill>
                  <a:schemeClr val="tx1"/>
                </a:solidFill>
                <a:latin typeface="Arial" panose="020B0604020202020204" pitchFamily="34" charset="0"/>
              </a:defRPr>
            </a:lvl3pPr>
            <a:lvl4pPr marL="1600200" indent="-228600" defTabSz="906463" eaLnBrk="0" hangingPunct="0">
              <a:defRPr>
                <a:solidFill>
                  <a:schemeClr val="tx1"/>
                </a:solidFill>
                <a:latin typeface="Arial" panose="020B0604020202020204" pitchFamily="34" charset="0"/>
              </a:defRPr>
            </a:lvl4pPr>
            <a:lvl5pPr marL="2057400" indent="-228600" defTabSz="906463" eaLnBrk="0" hangingPunct="0">
              <a:defRPr>
                <a:solidFill>
                  <a:schemeClr val="tx1"/>
                </a:solidFill>
                <a:latin typeface="Arial" panose="020B0604020202020204" pitchFamily="34" charset="0"/>
              </a:defRPr>
            </a:lvl5pPr>
            <a:lvl6pPr marL="2514600" indent="-228600" defTabSz="906463" eaLnBrk="0" fontAlgn="base" hangingPunct="0">
              <a:spcBef>
                <a:spcPct val="0"/>
              </a:spcBef>
              <a:spcAft>
                <a:spcPct val="0"/>
              </a:spcAft>
              <a:defRPr>
                <a:solidFill>
                  <a:schemeClr val="tx1"/>
                </a:solidFill>
                <a:latin typeface="Arial" panose="020B0604020202020204" pitchFamily="34" charset="0"/>
              </a:defRPr>
            </a:lvl6pPr>
            <a:lvl7pPr marL="2971800" indent="-228600" defTabSz="906463" eaLnBrk="0" fontAlgn="base" hangingPunct="0">
              <a:spcBef>
                <a:spcPct val="0"/>
              </a:spcBef>
              <a:spcAft>
                <a:spcPct val="0"/>
              </a:spcAft>
              <a:defRPr>
                <a:solidFill>
                  <a:schemeClr val="tx1"/>
                </a:solidFill>
                <a:latin typeface="Arial" panose="020B0604020202020204" pitchFamily="34" charset="0"/>
              </a:defRPr>
            </a:lvl7pPr>
            <a:lvl8pPr marL="3429000" indent="-228600" defTabSz="906463" eaLnBrk="0" fontAlgn="base" hangingPunct="0">
              <a:spcBef>
                <a:spcPct val="0"/>
              </a:spcBef>
              <a:spcAft>
                <a:spcPct val="0"/>
              </a:spcAft>
              <a:defRPr>
                <a:solidFill>
                  <a:schemeClr val="tx1"/>
                </a:solidFill>
                <a:latin typeface="Arial" panose="020B0604020202020204" pitchFamily="34" charset="0"/>
              </a:defRPr>
            </a:lvl8pPr>
            <a:lvl9pPr marL="3886200" indent="-228600" defTabSz="906463"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sz="1200"/>
              <a:t>STC Programa Espanha-Portugal 2007-2013</a:t>
            </a:r>
          </a:p>
        </p:txBody>
      </p:sp>
      <p:sp>
        <p:nvSpPr>
          <p:cNvPr id="13315" name="Rectangle 3"/>
          <p:cNvSpPr txBox="1">
            <a:spLocks noGrp="1" noChangeArrowheads="1"/>
          </p:cNvSpPr>
          <p:nvPr/>
        </p:nvSpPr>
        <p:spPr bwMode="auto">
          <a:xfrm>
            <a:off x="3814763" y="0"/>
            <a:ext cx="2921000" cy="493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719" tIns="45360" rIns="90719" bIns="45360"/>
          <a:lstStyle>
            <a:lvl1pPr defTabSz="906463" eaLnBrk="0" hangingPunct="0">
              <a:defRPr>
                <a:solidFill>
                  <a:schemeClr val="tx1"/>
                </a:solidFill>
                <a:latin typeface="Arial" panose="020B0604020202020204" pitchFamily="34" charset="0"/>
              </a:defRPr>
            </a:lvl1pPr>
            <a:lvl2pPr marL="742950" indent="-285750" defTabSz="906463" eaLnBrk="0" hangingPunct="0">
              <a:defRPr>
                <a:solidFill>
                  <a:schemeClr val="tx1"/>
                </a:solidFill>
                <a:latin typeface="Arial" panose="020B0604020202020204" pitchFamily="34" charset="0"/>
              </a:defRPr>
            </a:lvl2pPr>
            <a:lvl3pPr marL="1143000" indent="-228600" defTabSz="906463" eaLnBrk="0" hangingPunct="0">
              <a:defRPr>
                <a:solidFill>
                  <a:schemeClr val="tx1"/>
                </a:solidFill>
                <a:latin typeface="Arial" panose="020B0604020202020204" pitchFamily="34" charset="0"/>
              </a:defRPr>
            </a:lvl3pPr>
            <a:lvl4pPr marL="1600200" indent="-228600" defTabSz="906463" eaLnBrk="0" hangingPunct="0">
              <a:defRPr>
                <a:solidFill>
                  <a:schemeClr val="tx1"/>
                </a:solidFill>
                <a:latin typeface="Arial" panose="020B0604020202020204" pitchFamily="34" charset="0"/>
              </a:defRPr>
            </a:lvl4pPr>
            <a:lvl5pPr marL="2057400" indent="-228600" defTabSz="906463" eaLnBrk="0" hangingPunct="0">
              <a:defRPr>
                <a:solidFill>
                  <a:schemeClr val="tx1"/>
                </a:solidFill>
                <a:latin typeface="Arial" panose="020B0604020202020204" pitchFamily="34" charset="0"/>
              </a:defRPr>
            </a:lvl5pPr>
            <a:lvl6pPr marL="2514600" indent="-228600" defTabSz="906463" eaLnBrk="0" fontAlgn="base" hangingPunct="0">
              <a:spcBef>
                <a:spcPct val="0"/>
              </a:spcBef>
              <a:spcAft>
                <a:spcPct val="0"/>
              </a:spcAft>
              <a:defRPr>
                <a:solidFill>
                  <a:schemeClr val="tx1"/>
                </a:solidFill>
                <a:latin typeface="Arial" panose="020B0604020202020204" pitchFamily="34" charset="0"/>
              </a:defRPr>
            </a:lvl6pPr>
            <a:lvl7pPr marL="2971800" indent="-228600" defTabSz="906463" eaLnBrk="0" fontAlgn="base" hangingPunct="0">
              <a:spcBef>
                <a:spcPct val="0"/>
              </a:spcBef>
              <a:spcAft>
                <a:spcPct val="0"/>
              </a:spcAft>
              <a:defRPr>
                <a:solidFill>
                  <a:schemeClr val="tx1"/>
                </a:solidFill>
                <a:latin typeface="Arial" panose="020B0604020202020204" pitchFamily="34" charset="0"/>
              </a:defRPr>
            </a:lvl7pPr>
            <a:lvl8pPr marL="3429000" indent="-228600" defTabSz="906463" eaLnBrk="0" fontAlgn="base" hangingPunct="0">
              <a:spcBef>
                <a:spcPct val="0"/>
              </a:spcBef>
              <a:spcAft>
                <a:spcPct val="0"/>
              </a:spcAft>
              <a:defRPr>
                <a:solidFill>
                  <a:schemeClr val="tx1"/>
                </a:solidFill>
                <a:latin typeface="Arial" panose="020B0604020202020204" pitchFamily="34" charset="0"/>
              </a:defRPr>
            </a:lvl8pPr>
            <a:lvl9pPr marL="3886200" indent="-228600" defTabSz="906463" eaLnBrk="0" fontAlgn="base" hangingPunct="0">
              <a:spcBef>
                <a:spcPct val="0"/>
              </a:spcBef>
              <a:spcAft>
                <a:spcPct val="0"/>
              </a:spcAft>
              <a:defRPr>
                <a:solidFill>
                  <a:schemeClr val="tx1"/>
                </a:solidFill>
                <a:latin typeface="Arial" panose="020B0604020202020204" pitchFamily="34" charset="0"/>
              </a:defRPr>
            </a:lvl9pPr>
          </a:lstStyle>
          <a:p>
            <a:pPr algn="r" eaLnBrk="1" hangingPunct="1"/>
            <a:endParaRPr lang="en-GB" sz="1200"/>
          </a:p>
        </p:txBody>
      </p:sp>
      <p:sp>
        <p:nvSpPr>
          <p:cNvPr id="13316" name="Rectangle 6"/>
          <p:cNvSpPr txBox="1">
            <a:spLocks noGrp="1" noChangeArrowheads="1"/>
          </p:cNvSpPr>
          <p:nvPr/>
        </p:nvSpPr>
        <p:spPr bwMode="auto">
          <a:xfrm>
            <a:off x="0" y="9372600"/>
            <a:ext cx="2921000" cy="493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719" tIns="45360" rIns="90719" bIns="45360" anchor="b"/>
          <a:lstStyle>
            <a:lvl1pPr defTabSz="906463" eaLnBrk="0" hangingPunct="0">
              <a:defRPr>
                <a:solidFill>
                  <a:schemeClr val="tx1"/>
                </a:solidFill>
                <a:latin typeface="Arial" panose="020B0604020202020204" pitchFamily="34" charset="0"/>
              </a:defRPr>
            </a:lvl1pPr>
            <a:lvl2pPr marL="742950" indent="-285750" defTabSz="906463" eaLnBrk="0" hangingPunct="0">
              <a:defRPr>
                <a:solidFill>
                  <a:schemeClr val="tx1"/>
                </a:solidFill>
                <a:latin typeface="Arial" panose="020B0604020202020204" pitchFamily="34" charset="0"/>
              </a:defRPr>
            </a:lvl2pPr>
            <a:lvl3pPr marL="1143000" indent="-228600" defTabSz="906463" eaLnBrk="0" hangingPunct="0">
              <a:defRPr>
                <a:solidFill>
                  <a:schemeClr val="tx1"/>
                </a:solidFill>
                <a:latin typeface="Arial" panose="020B0604020202020204" pitchFamily="34" charset="0"/>
              </a:defRPr>
            </a:lvl3pPr>
            <a:lvl4pPr marL="1600200" indent="-228600" defTabSz="906463" eaLnBrk="0" hangingPunct="0">
              <a:defRPr>
                <a:solidFill>
                  <a:schemeClr val="tx1"/>
                </a:solidFill>
                <a:latin typeface="Arial" panose="020B0604020202020204" pitchFamily="34" charset="0"/>
              </a:defRPr>
            </a:lvl4pPr>
            <a:lvl5pPr marL="2057400" indent="-228600" defTabSz="906463" eaLnBrk="0" hangingPunct="0">
              <a:defRPr>
                <a:solidFill>
                  <a:schemeClr val="tx1"/>
                </a:solidFill>
                <a:latin typeface="Arial" panose="020B0604020202020204" pitchFamily="34" charset="0"/>
              </a:defRPr>
            </a:lvl5pPr>
            <a:lvl6pPr marL="2514600" indent="-228600" defTabSz="906463" eaLnBrk="0" fontAlgn="base" hangingPunct="0">
              <a:spcBef>
                <a:spcPct val="0"/>
              </a:spcBef>
              <a:spcAft>
                <a:spcPct val="0"/>
              </a:spcAft>
              <a:defRPr>
                <a:solidFill>
                  <a:schemeClr val="tx1"/>
                </a:solidFill>
                <a:latin typeface="Arial" panose="020B0604020202020204" pitchFamily="34" charset="0"/>
              </a:defRPr>
            </a:lvl6pPr>
            <a:lvl7pPr marL="2971800" indent="-228600" defTabSz="906463" eaLnBrk="0" fontAlgn="base" hangingPunct="0">
              <a:spcBef>
                <a:spcPct val="0"/>
              </a:spcBef>
              <a:spcAft>
                <a:spcPct val="0"/>
              </a:spcAft>
              <a:defRPr>
                <a:solidFill>
                  <a:schemeClr val="tx1"/>
                </a:solidFill>
                <a:latin typeface="Arial" panose="020B0604020202020204" pitchFamily="34" charset="0"/>
              </a:defRPr>
            </a:lvl7pPr>
            <a:lvl8pPr marL="3429000" indent="-228600" defTabSz="906463" eaLnBrk="0" fontAlgn="base" hangingPunct="0">
              <a:spcBef>
                <a:spcPct val="0"/>
              </a:spcBef>
              <a:spcAft>
                <a:spcPct val="0"/>
              </a:spcAft>
              <a:defRPr>
                <a:solidFill>
                  <a:schemeClr val="tx1"/>
                </a:solidFill>
                <a:latin typeface="Arial" panose="020B0604020202020204" pitchFamily="34" charset="0"/>
              </a:defRPr>
            </a:lvl8pPr>
            <a:lvl9pPr marL="3886200" indent="-228600" defTabSz="906463"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sz="1200"/>
              <a:t>STC Programa Espanha-Portugal 2007-2013</a:t>
            </a:r>
          </a:p>
        </p:txBody>
      </p:sp>
      <p:sp>
        <p:nvSpPr>
          <p:cNvPr id="13317" name="Rectangle 7"/>
          <p:cNvSpPr txBox="1">
            <a:spLocks noGrp="1" noChangeArrowheads="1"/>
          </p:cNvSpPr>
          <p:nvPr/>
        </p:nvSpPr>
        <p:spPr bwMode="auto">
          <a:xfrm>
            <a:off x="3814763" y="9372600"/>
            <a:ext cx="2921000" cy="493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719" tIns="45360" rIns="90719" bIns="45360" anchor="b"/>
          <a:lstStyle>
            <a:lvl1pPr defTabSz="906463" eaLnBrk="0" hangingPunct="0">
              <a:defRPr>
                <a:solidFill>
                  <a:schemeClr val="tx1"/>
                </a:solidFill>
                <a:latin typeface="Arial" panose="020B0604020202020204" pitchFamily="34" charset="0"/>
              </a:defRPr>
            </a:lvl1pPr>
            <a:lvl2pPr marL="742950" indent="-285750" defTabSz="906463" eaLnBrk="0" hangingPunct="0">
              <a:defRPr>
                <a:solidFill>
                  <a:schemeClr val="tx1"/>
                </a:solidFill>
                <a:latin typeface="Arial" panose="020B0604020202020204" pitchFamily="34" charset="0"/>
              </a:defRPr>
            </a:lvl2pPr>
            <a:lvl3pPr marL="1143000" indent="-228600" defTabSz="906463" eaLnBrk="0" hangingPunct="0">
              <a:defRPr>
                <a:solidFill>
                  <a:schemeClr val="tx1"/>
                </a:solidFill>
                <a:latin typeface="Arial" panose="020B0604020202020204" pitchFamily="34" charset="0"/>
              </a:defRPr>
            </a:lvl3pPr>
            <a:lvl4pPr marL="1600200" indent="-228600" defTabSz="906463" eaLnBrk="0" hangingPunct="0">
              <a:defRPr>
                <a:solidFill>
                  <a:schemeClr val="tx1"/>
                </a:solidFill>
                <a:latin typeface="Arial" panose="020B0604020202020204" pitchFamily="34" charset="0"/>
              </a:defRPr>
            </a:lvl4pPr>
            <a:lvl5pPr marL="2057400" indent="-228600" defTabSz="906463" eaLnBrk="0" hangingPunct="0">
              <a:defRPr>
                <a:solidFill>
                  <a:schemeClr val="tx1"/>
                </a:solidFill>
                <a:latin typeface="Arial" panose="020B0604020202020204" pitchFamily="34" charset="0"/>
              </a:defRPr>
            </a:lvl5pPr>
            <a:lvl6pPr marL="2514600" indent="-228600" defTabSz="906463" eaLnBrk="0" fontAlgn="base" hangingPunct="0">
              <a:spcBef>
                <a:spcPct val="0"/>
              </a:spcBef>
              <a:spcAft>
                <a:spcPct val="0"/>
              </a:spcAft>
              <a:defRPr>
                <a:solidFill>
                  <a:schemeClr val="tx1"/>
                </a:solidFill>
                <a:latin typeface="Arial" panose="020B0604020202020204" pitchFamily="34" charset="0"/>
              </a:defRPr>
            </a:lvl6pPr>
            <a:lvl7pPr marL="2971800" indent="-228600" defTabSz="906463" eaLnBrk="0" fontAlgn="base" hangingPunct="0">
              <a:spcBef>
                <a:spcPct val="0"/>
              </a:spcBef>
              <a:spcAft>
                <a:spcPct val="0"/>
              </a:spcAft>
              <a:defRPr>
                <a:solidFill>
                  <a:schemeClr val="tx1"/>
                </a:solidFill>
                <a:latin typeface="Arial" panose="020B0604020202020204" pitchFamily="34" charset="0"/>
              </a:defRPr>
            </a:lvl7pPr>
            <a:lvl8pPr marL="3429000" indent="-228600" defTabSz="906463" eaLnBrk="0" fontAlgn="base" hangingPunct="0">
              <a:spcBef>
                <a:spcPct val="0"/>
              </a:spcBef>
              <a:spcAft>
                <a:spcPct val="0"/>
              </a:spcAft>
              <a:defRPr>
                <a:solidFill>
                  <a:schemeClr val="tx1"/>
                </a:solidFill>
                <a:latin typeface="Arial" panose="020B0604020202020204" pitchFamily="34" charset="0"/>
              </a:defRPr>
            </a:lvl8pPr>
            <a:lvl9pPr marL="3886200" indent="-228600" defTabSz="906463"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B27660EA-74A7-455A-AFDD-3C1B144FC21D}" type="slidenum">
              <a:rPr lang="es-ES" sz="1200"/>
              <a:pPr algn="r" eaLnBrk="1" hangingPunct="1"/>
              <a:t>2</a:t>
            </a:fld>
            <a:endParaRPr lang="es-ES" sz="1200"/>
          </a:p>
        </p:txBody>
      </p:sp>
      <p:sp>
        <p:nvSpPr>
          <p:cNvPr id="13318" name="Rectangle 7"/>
          <p:cNvSpPr txBox="1">
            <a:spLocks noGrp="1" noChangeArrowheads="1"/>
          </p:cNvSpPr>
          <p:nvPr/>
        </p:nvSpPr>
        <p:spPr bwMode="auto">
          <a:xfrm>
            <a:off x="3813175" y="9371013"/>
            <a:ext cx="2921000" cy="493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719" tIns="45360" rIns="90719" bIns="45360" anchor="b"/>
          <a:lstStyle>
            <a:lvl1pPr defTabSz="906463" eaLnBrk="0" hangingPunct="0">
              <a:defRPr>
                <a:solidFill>
                  <a:schemeClr val="tx1"/>
                </a:solidFill>
                <a:latin typeface="Arial" panose="020B0604020202020204" pitchFamily="34" charset="0"/>
              </a:defRPr>
            </a:lvl1pPr>
            <a:lvl2pPr marL="742950" indent="-285750" defTabSz="906463" eaLnBrk="0" hangingPunct="0">
              <a:defRPr>
                <a:solidFill>
                  <a:schemeClr val="tx1"/>
                </a:solidFill>
                <a:latin typeface="Arial" panose="020B0604020202020204" pitchFamily="34" charset="0"/>
              </a:defRPr>
            </a:lvl2pPr>
            <a:lvl3pPr marL="1143000" indent="-228600" defTabSz="906463" eaLnBrk="0" hangingPunct="0">
              <a:defRPr>
                <a:solidFill>
                  <a:schemeClr val="tx1"/>
                </a:solidFill>
                <a:latin typeface="Arial" panose="020B0604020202020204" pitchFamily="34" charset="0"/>
              </a:defRPr>
            </a:lvl3pPr>
            <a:lvl4pPr marL="1600200" indent="-228600" defTabSz="906463" eaLnBrk="0" hangingPunct="0">
              <a:defRPr>
                <a:solidFill>
                  <a:schemeClr val="tx1"/>
                </a:solidFill>
                <a:latin typeface="Arial" panose="020B0604020202020204" pitchFamily="34" charset="0"/>
              </a:defRPr>
            </a:lvl4pPr>
            <a:lvl5pPr marL="2057400" indent="-228600" defTabSz="906463" eaLnBrk="0" hangingPunct="0">
              <a:defRPr>
                <a:solidFill>
                  <a:schemeClr val="tx1"/>
                </a:solidFill>
                <a:latin typeface="Arial" panose="020B0604020202020204" pitchFamily="34" charset="0"/>
              </a:defRPr>
            </a:lvl5pPr>
            <a:lvl6pPr marL="2514600" indent="-228600" defTabSz="906463" eaLnBrk="0" fontAlgn="base" hangingPunct="0">
              <a:spcBef>
                <a:spcPct val="0"/>
              </a:spcBef>
              <a:spcAft>
                <a:spcPct val="0"/>
              </a:spcAft>
              <a:defRPr>
                <a:solidFill>
                  <a:schemeClr val="tx1"/>
                </a:solidFill>
                <a:latin typeface="Arial" panose="020B0604020202020204" pitchFamily="34" charset="0"/>
              </a:defRPr>
            </a:lvl6pPr>
            <a:lvl7pPr marL="2971800" indent="-228600" defTabSz="906463" eaLnBrk="0" fontAlgn="base" hangingPunct="0">
              <a:spcBef>
                <a:spcPct val="0"/>
              </a:spcBef>
              <a:spcAft>
                <a:spcPct val="0"/>
              </a:spcAft>
              <a:defRPr>
                <a:solidFill>
                  <a:schemeClr val="tx1"/>
                </a:solidFill>
                <a:latin typeface="Arial" panose="020B0604020202020204" pitchFamily="34" charset="0"/>
              </a:defRPr>
            </a:lvl7pPr>
            <a:lvl8pPr marL="3429000" indent="-228600" defTabSz="906463" eaLnBrk="0" fontAlgn="base" hangingPunct="0">
              <a:spcBef>
                <a:spcPct val="0"/>
              </a:spcBef>
              <a:spcAft>
                <a:spcPct val="0"/>
              </a:spcAft>
              <a:defRPr>
                <a:solidFill>
                  <a:schemeClr val="tx1"/>
                </a:solidFill>
                <a:latin typeface="Arial" panose="020B0604020202020204" pitchFamily="34" charset="0"/>
              </a:defRPr>
            </a:lvl8pPr>
            <a:lvl9pPr marL="3886200" indent="-228600" defTabSz="906463"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D3614F04-6C85-4E81-85FE-D1E30B150153}" type="slidenum">
              <a:rPr lang="es-ES" sz="1200"/>
              <a:pPr algn="r" eaLnBrk="1" hangingPunct="1"/>
              <a:t>2</a:t>
            </a:fld>
            <a:endParaRPr lang="es-ES" sz="1200"/>
          </a:p>
        </p:txBody>
      </p:sp>
      <p:sp>
        <p:nvSpPr>
          <p:cNvPr id="13319" name="Rectangle 2"/>
          <p:cNvSpPr>
            <a:spLocks noGrp="1" noRot="1" noChangeAspect="1" noChangeArrowheads="1" noTextEdit="1"/>
          </p:cNvSpPr>
          <p:nvPr>
            <p:ph type="sldImg"/>
          </p:nvPr>
        </p:nvSpPr>
        <p:spPr bwMode="auto">
          <a:xfrm>
            <a:off x="903288" y="738188"/>
            <a:ext cx="4933950" cy="370205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3320" name="Rectangle 3"/>
          <p:cNvSpPr>
            <a:spLocks noGrp="1" noChangeArrowheads="1"/>
          </p:cNvSpPr>
          <p:nvPr>
            <p:ph type="body" idx="1"/>
          </p:nvPr>
        </p:nvSpPr>
        <p:spPr bwMode="auto">
          <a:xfrm>
            <a:off x="673100" y="4686300"/>
            <a:ext cx="5389563" cy="44418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p>
        </p:txBody>
      </p:sp>
    </p:spTree>
    <p:extLst>
      <p:ext uri="{BB962C8B-B14F-4D97-AF65-F5344CB8AC3E}">
        <p14:creationId xmlns:p14="http://schemas.microsoft.com/office/powerpoint/2010/main" xmlns="" val="19194675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993775" y="768350"/>
            <a:ext cx="5113338" cy="3836988"/>
          </a:xfrm>
        </p:spPr>
      </p:sp>
      <p:sp>
        <p:nvSpPr>
          <p:cNvPr id="3" name="Marcador de notas 2"/>
          <p:cNvSpPr>
            <a:spLocks noGrp="1"/>
          </p:cNvSpPr>
          <p:nvPr>
            <p:ph type="body" idx="1"/>
          </p:nvPr>
        </p:nvSpPr>
        <p:spPr/>
        <p:txBody>
          <a:bodyPr/>
          <a:lstStyle/>
          <a:p>
            <a:pPr lvl="1" algn="just">
              <a:spcAft>
                <a:spcPts val="1800"/>
              </a:spcAft>
              <a:buClr>
                <a:srgbClr val="000066"/>
              </a:buClr>
            </a:pPr>
            <a:endParaRPr lang="es-ES" b="1" dirty="0"/>
          </a:p>
        </p:txBody>
      </p:sp>
      <p:sp>
        <p:nvSpPr>
          <p:cNvPr id="4" name="Marcador de número de diapositiva 3"/>
          <p:cNvSpPr>
            <a:spLocks noGrp="1"/>
          </p:cNvSpPr>
          <p:nvPr>
            <p:ph type="sldNum" sz="quarter" idx="10"/>
          </p:nvPr>
        </p:nvSpPr>
        <p:spPr/>
        <p:txBody>
          <a:bodyPr/>
          <a:lstStyle/>
          <a:p>
            <a:pPr>
              <a:defRPr/>
            </a:pPr>
            <a:fld id="{6BC063F7-AED4-411B-9765-46E9128D8988}" type="slidenum">
              <a:rPr lang="es-ES" smtClean="0"/>
              <a:pPr>
                <a:defRPr/>
              </a:pPr>
              <a:t>21</a:t>
            </a:fld>
            <a:endParaRPr lang="es-ES"/>
          </a:p>
        </p:txBody>
      </p:sp>
    </p:spTree>
    <p:extLst>
      <p:ext uri="{BB962C8B-B14F-4D97-AF65-F5344CB8AC3E}">
        <p14:creationId xmlns:p14="http://schemas.microsoft.com/office/powerpoint/2010/main" xmlns="" val="27836382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993775" y="768350"/>
            <a:ext cx="5113338" cy="3836988"/>
          </a:xfrm>
        </p:spPr>
      </p:sp>
      <p:sp>
        <p:nvSpPr>
          <p:cNvPr id="3" name="Marcador de notas 2"/>
          <p:cNvSpPr>
            <a:spLocks noGrp="1"/>
          </p:cNvSpPr>
          <p:nvPr>
            <p:ph type="body" idx="1"/>
          </p:nvPr>
        </p:nvSpPr>
        <p:spPr/>
        <p:txBody>
          <a:bodyPr/>
          <a:lstStyle/>
          <a:p>
            <a:pPr lvl="1" algn="just">
              <a:spcAft>
                <a:spcPts val="1800"/>
              </a:spcAft>
              <a:buClr>
                <a:srgbClr val="000066"/>
              </a:buClr>
            </a:pPr>
            <a:endParaRPr lang="es-ES" b="1" dirty="0"/>
          </a:p>
        </p:txBody>
      </p:sp>
      <p:sp>
        <p:nvSpPr>
          <p:cNvPr id="4" name="Marcador de número de diapositiva 3"/>
          <p:cNvSpPr>
            <a:spLocks noGrp="1"/>
          </p:cNvSpPr>
          <p:nvPr>
            <p:ph type="sldNum" sz="quarter" idx="10"/>
          </p:nvPr>
        </p:nvSpPr>
        <p:spPr/>
        <p:txBody>
          <a:bodyPr/>
          <a:lstStyle/>
          <a:p>
            <a:pPr>
              <a:defRPr/>
            </a:pPr>
            <a:fld id="{6BC063F7-AED4-411B-9765-46E9128D8988}" type="slidenum">
              <a:rPr lang="es-ES" smtClean="0"/>
              <a:pPr>
                <a:defRPr/>
              </a:pPr>
              <a:t>22</a:t>
            </a:fld>
            <a:endParaRPr lang="es-ES"/>
          </a:p>
        </p:txBody>
      </p:sp>
    </p:spTree>
    <p:extLst>
      <p:ext uri="{BB962C8B-B14F-4D97-AF65-F5344CB8AC3E}">
        <p14:creationId xmlns:p14="http://schemas.microsoft.com/office/powerpoint/2010/main" xmlns="" val="27202361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993775" y="768350"/>
            <a:ext cx="5113338" cy="3836988"/>
          </a:xfrm>
        </p:spPr>
      </p:sp>
      <p:sp>
        <p:nvSpPr>
          <p:cNvPr id="3" name="Marcador de notas 2"/>
          <p:cNvSpPr>
            <a:spLocks noGrp="1"/>
          </p:cNvSpPr>
          <p:nvPr>
            <p:ph type="body" idx="1"/>
          </p:nvPr>
        </p:nvSpPr>
        <p:spPr/>
        <p:txBody>
          <a:bodyPr/>
          <a:lstStyle/>
          <a:p>
            <a:endParaRPr lang="es-ES_tradnl" baseline="0" dirty="0"/>
          </a:p>
        </p:txBody>
      </p:sp>
      <p:sp>
        <p:nvSpPr>
          <p:cNvPr id="4" name="Marcador de número de diapositiva 3"/>
          <p:cNvSpPr>
            <a:spLocks noGrp="1"/>
          </p:cNvSpPr>
          <p:nvPr>
            <p:ph type="sldNum" sz="quarter" idx="10"/>
          </p:nvPr>
        </p:nvSpPr>
        <p:spPr/>
        <p:txBody>
          <a:bodyPr/>
          <a:lstStyle/>
          <a:p>
            <a:pPr>
              <a:defRPr/>
            </a:pPr>
            <a:fld id="{6BC063F7-AED4-411B-9765-46E9128D8988}" type="slidenum">
              <a:rPr lang="es-ES" smtClean="0"/>
              <a:pPr>
                <a:defRPr/>
              </a:pPr>
              <a:t>23</a:t>
            </a:fld>
            <a:endParaRPr lang="es-ES"/>
          </a:p>
        </p:txBody>
      </p:sp>
    </p:spTree>
    <p:extLst>
      <p:ext uri="{BB962C8B-B14F-4D97-AF65-F5344CB8AC3E}">
        <p14:creationId xmlns:p14="http://schemas.microsoft.com/office/powerpoint/2010/main" xmlns="" val="25453259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993775" y="768350"/>
            <a:ext cx="5113338" cy="3836988"/>
          </a:xfrm>
        </p:spPr>
      </p:sp>
      <p:sp>
        <p:nvSpPr>
          <p:cNvPr id="3" name="Marcador de notas 2"/>
          <p:cNvSpPr>
            <a:spLocks noGrp="1"/>
          </p:cNvSpPr>
          <p:nvPr>
            <p:ph type="body" idx="1"/>
          </p:nvPr>
        </p:nvSpPr>
        <p:spPr/>
        <p:txBody>
          <a:bodyPr/>
          <a:lstStyle/>
          <a:p>
            <a:endParaRPr lang="es-ES_tradnl" baseline="0" dirty="0"/>
          </a:p>
        </p:txBody>
      </p:sp>
      <p:sp>
        <p:nvSpPr>
          <p:cNvPr id="4" name="Marcador de número de diapositiva 3"/>
          <p:cNvSpPr>
            <a:spLocks noGrp="1"/>
          </p:cNvSpPr>
          <p:nvPr>
            <p:ph type="sldNum" sz="quarter" idx="10"/>
          </p:nvPr>
        </p:nvSpPr>
        <p:spPr/>
        <p:txBody>
          <a:bodyPr/>
          <a:lstStyle/>
          <a:p>
            <a:pPr>
              <a:defRPr/>
            </a:pPr>
            <a:fld id="{6BC063F7-AED4-411B-9765-46E9128D8988}" type="slidenum">
              <a:rPr lang="es-ES" smtClean="0"/>
              <a:pPr>
                <a:defRPr/>
              </a:pPr>
              <a:t>24</a:t>
            </a:fld>
            <a:endParaRPr lang="es-ES"/>
          </a:p>
        </p:txBody>
      </p:sp>
    </p:spTree>
    <p:extLst>
      <p:ext uri="{BB962C8B-B14F-4D97-AF65-F5344CB8AC3E}">
        <p14:creationId xmlns:p14="http://schemas.microsoft.com/office/powerpoint/2010/main" xmlns="" val="25453259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993775" y="768350"/>
            <a:ext cx="5113338" cy="3836988"/>
          </a:xfrm>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a:defRPr/>
            </a:pPr>
            <a:fld id="{6BC063F7-AED4-411B-9765-46E9128D8988}" type="slidenum">
              <a:rPr lang="es-ES" smtClean="0"/>
              <a:pPr>
                <a:defRPr/>
              </a:pPr>
              <a:t>25</a:t>
            </a:fld>
            <a:endParaRPr lang="es-ES"/>
          </a:p>
        </p:txBody>
      </p:sp>
    </p:spTree>
    <p:extLst>
      <p:ext uri="{BB962C8B-B14F-4D97-AF65-F5344CB8AC3E}">
        <p14:creationId xmlns:p14="http://schemas.microsoft.com/office/powerpoint/2010/main" xmlns="" val="91719346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993775" y="768350"/>
            <a:ext cx="5113338" cy="3836988"/>
          </a:xfrm>
        </p:spPr>
      </p:sp>
      <p:sp>
        <p:nvSpPr>
          <p:cNvPr id="3" name="2 Marcador de notas"/>
          <p:cNvSpPr>
            <a:spLocks noGrp="1"/>
          </p:cNvSpPr>
          <p:nvPr>
            <p:ph type="body" idx="1"/>
          </p:nvPr>
        </p:nvSpPr>
        <p:spPr/>
        <p:txBody>
          <a:bodyPr>
            <a:normAutofit/>
          </a:bodyPr>
          <a:lstStyle/>
          <a:p>
            <a:endParaRPr lang="es-ES" b="1" dirty="0"/>
          </a:p>
        </p:txBody>
      </p:sp>
      <p:sp>
        <p:nvSpPr>
          <p:cNvPr id="4" name="3 Marcador de número de diapositiva"/>
          <p:cNvSpPr>
            <a:spLocks noGrp="1"/>
          </p:cNvSpPr>
          <p:nvPr>
            <p:ph type="sldNum" sz="quarter" idx="10"/>
          </p:nvPr>
        </p:nvSpPr>
        <p:spPr/>
        <p:txBody>
          <a:bodyPr/>
          <a:lstStyle/>
          <a:p>
            <a:pPr>
              <a:defRPr/>
            </a:pPr>
            <a:fld id="{6BC063F7-AED4-411B-9765-46E9128D8988}" type="slidenum">
              <a:rPr lang="es-ES" smtClean="0"/>
              <a:pPr>
                <a:defRPr/>
              </a:pPr>
              <a:t>26</a:t>
            </a:fld>
            <a:endParaRPr lang="es-ES"/>
          </a:p>
        </p:txBody>
      </p:sp>
    </p:spTree>
    <p:extLst>
      <p:ext uri="{BB962C8B-B14F-4D97-AF65-F5344CB8AC3E}">
        <p14:creationId xmlns:p14="http://schemas.microsoft.com/office/powerpoint/2010/main" xmlns="" val="104568694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993775" y="768350"/>
            <a:ext cx="5113338" cy="3836988"/>
          </a:xfrm>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pPr>
              <a:defRPr/>
            </a:pPr>
            <a:fld id="{6BC063F7-AED4-411B-9765-46E9128D8988}" type="slidenum">
              <a:rPr lang="es-ES" smtClean="0"/>
              <a:pPr>
                <a:defRPr/>
              </a:pPr>
              <a:t>27</a:t>
            </a:fld>
            <a:endParaRPr lang="es-ES"/>
          </a:p>
        </p:txBody>
      </p:sp>
    </p:spTree>
    <p:extLst>
      <p:ext uri="{BB962C8B-B14F-4D97-AF65-F5344CB8AC3E}">
        <p14:creationId xmlns:p14="http://schemas.microsoft.com/office/powerpoint/2010/main" xmlns="" val="355001532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993775" y="768350"/>
            <a:ext cx="5113338" cy="3836988"/>
          </a:xfrm>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pPr>
              <a:defRPr/>
            </a:pPr>
            <a:fld id="{6BC063F7-AED4-411B-9765-46E9128D8988}" type="slidenum">
              <a:rPr lang="es-ES" smtClean="0"/>
              <a:pPr>
                <a:defRPr/>
              </a:pPr>
              <a:t>28</a:t>
            </a:fld>
            <a:endParaRPr lang="es-ES"/>
          </a:p>
        </p:txBody>
      </p:sp>
    </p:spTree>
    <p:extLst>
      <p:ext uri="{BB962C8B-B14F-4D97-AF65-F5344CB8AC3E}">
        <p14:creationId xmlns:p14="http://schemas.microsoft.com/office/powerpoint/2010/main" xmlns="" val="203237326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993775" y="768350"/>
            <a:ext cx="5113338" cy="3836988"/>
          </a:xfrm>
        </p:spPr>
      </p:sp>
      <p:sp>
        <p:nvSpPr>
          <p:cNvPr id="3" name="2 Marcador de notas"/>
          <p:cNvSpPr>
            <a:spLocks noGrp="1"/>
          </p:cNvSpPr>
          <p:nvPr>
            <p:ph type="body" idx="1"/>
          </p:nvPr>
        </p:nvSpPr>
        <p:spPr/>
        <p:txBody>
          <a:bodyPr>
            <a:normAutofit/>
          </a:bodyPr>
          <a:lstStyle/>
          <a:p>
            <a:endParaRPr lang="es-ES" b="1" dirty="0"/>
          </a:p>
        </p:txBody>
      </p:sp>
      <p:sp>
        <p:nvSpPr>
          <p:cNvPr id="4" name="3 Marcador de número de diapositiva"/>
          <p:cNvSpPr>
            <a:spLocks noGrp="1"/>
          </p:cNvSpPr>
          <p:nvPr>
            <p:ph type="sldNum" sz="quarter" idx="10"/>
          </p:nvPr>
        </p:nvSpPr>
        <p:spPr/>
        <p:txBody>
          <a:bodyPr/>
          <a:lstStyle/>
          <a:p>
            <a:pPr>
              <a:defRPr/>
            </a:pPr>
            <a:fld id="{6BC063F7-AED4-411B-9765-46E9128D8988}" type="slidenum">
              <a:rPr lang="es-ES" smtClean="0"/>
              <a:pPr>
                <a:defRPr/>
              </a:pPr>
              <a:t>29</a:t>
            </a:fld>
            <a:endParaRPr lang="es-ES"/>
          </a:p>
        </p:txBody>
      </p:sp>
    </p:spTree>
    <p:extLst>
      <p:ext uri="{BB962C8B-B14F-4D97-AF65-F5344CB8AC3E}">
        <p14:creationId xmlns:p14="http://schemas.microsoft.com/office/powerpoint/2010/main" xmlns="" val="390410066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6"/>
          <p:cNvSpPr txBox="1">
            <a:spLocks noGrp="1" noChangeArrowheads="1"/>
          </p:cNvSpPr>
          <p:nvPr/>
        </p:nvSpPr>
        <p:spPr bwMode="auto">
          <a:xfrm>
            <a:off x="0" y="9372600"/>
            <a:ext cx="2921000" cy="493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719" tIns="45360" rIns="90719" bIns="45360" anchor="b"/>
          <a:lstStyle>
            <a:lvl1pPr defTabSz="906463" eaLnBrk="0" hangingPunct="0">
              <a:defRPr>
                <a:solidFill>
                  <a:schemeClr val="tx1"/>
                </a:solidFill>
                <a:latin typeface="Arial" panose="020B0604020202020204" pitchFamily="34" charset="0"/>
              </a:defRPr>
            </a:lvl1pPr>
            <a:lvl2pPr marL="742950" indent="-285750" defTabSz="906463" eaLnBrk="0" hangingPunct="0">
              <a:defRPr>
                <a:solidFill>
                  <a:schemeClr val="tx1"/>
                </a:solidFill>
                <a:latin typeface="Arial" panose="020B0604020202020204" pitchFamily="34" charset="0"/>
              </a:defRPr>
            </a:lvl2pPr>
            <a:lvl3pPr marL="1143000" indent="-228600" defTabSz="906463" eaLnBrk="0" hangingPunct="0">
              <a:defRPr>
                <a:solidFill>
                  <a:schemeClr val="tx1"/>
                </a:solidFill>
                <a:latin typeface="Arial" panose="020B0604020202020204" pitchFamily="34" charset="0"/>
              </a:defRPr>
            </a:lvl3pPr>
            <a:lvl4pPr marL="1600200" indent="-228600" defTabSz="906463" eaLnBrk="0" hangingPunct="0">
              <a:defRPr>
                <a:solidFill>
                  <a:schemeClr val="tx1"/>
                </a:solidFill>
                <a:latin typeface="Arial" panose="020B0604020202020204" pitchFamily="34" charset="0"/>
              </a:defRPr>
            </a:lvl4pPr>
            <a:lvl5pPr marL="2057400" indent="-228600" defTabSz="906463" eaLnBrk="0" hangingPunct="0">
              <a:defRPr>
                <a:solidFill>
                  <a:schemeClr val="tx1"/>
                </a:solidFill>
                <a:latin typeface="Arial" panose="020B0604020202020204" pitchFamily="34" charset="0"/>
              </a:defRPr>
            </a:lvl5pPr>
            <a:lvl6pPr marL="2514600" indent="-228600" defTabSz="906463" eaLnBrk="0" fontAlgn="base" hangingPunct="0">
              <a:spcBef>
                <a:spcPct val="0"/>
              </a:spcBef>
              <a:spcAft>
                <a:spcPct val="0"/>
              </a:spcAft>
              <a:defRPr>
                <a:solidFill>
                  <a:schemeClr val="tx1"/>
                </a:solidFill>
                <a:latin typeface="Arial" panose="020B0604020202020204" pitchFamily="34" charset="0"/>
              </a:defRPr>
            </a:lvl6pPr>
            <a:lvl7pPr marL="2971800" indent="-228600" defTabSz="906463" eaLnBrk="0" fontAlgn="base" hangingPunct="0">
              <a:spcBef>
                <a:spcPct val="0"/>
              </a:spcBef>
              <a:spcAft>
                <a:spcPct val="0"/>
              </a:spcAft>
              <a:defRPr>
                <a:solidFill>
                  <a:schemeClr val="tx1"/>
                </a:solidFill>
                <a:latin typeface="Arial" panose="020B0604020202020204" pitchFamily="34" charset="0"/>
              </a:defRPr>
            </a:lvl7pPr>
            <a:lvl8pPr marL="3429000" indent="-228600" defTabSz="906463" eaLnBrk="0" fontAlgn="base" hangingPunct="0">
              <a:spcBef>
                <a:spcPct val="0"/>
              </a:spcBef>
              <a:spcAft>
                <a:spcPct val="0"/>
              </a:spcAft>
              <a:defRPr>
                <a:solidFill>
                  <a:schemeClr val="tx1"/>
                </a:solidFill>
                <a:latin typeface="Arial" panose="020B0604020202020204" pitchFamily="34" charset="0"/>
              </a:defRPr>
            </a:lvl8pPr>
            <a:lvl9pPr marL="3886200" indent="-228600" defTabSz="906463"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sz="1200"/>
              <a:t>STC Programa Espanha-Portugal 2007-2013</a:t>
            </a:r>
          </a:p>
        </p:txBody>
      </p:sp>
      <p:sp>
        <p:nvSpPr>
          <p:cNvPr id="13315" name="Rectangle 3"/>
          <p:cNvSpPr txBox="1">
            <a:spLocks noGrp="1" noChangeArrowheads="1"/>
          </p:cNvSpPr>
          <p:nvPr/>
        </p:nvSpPr>
        <p:spPr bwMode="auto">
          <a:xfrm>
            <a:off x="3814763" y="0"/>
            <a:ext cx="2921000" cy="493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719" tIns="45360" rIns="90719" bIns="45360"/>
          <a:lstStyle>
            <a:lvl1pPr defTabSz="906463" eaLnBrk="0" hangingPunct="0">
              <a:defRPr>
                <a:solidFill>
                  <a:schemeClr val="tx1"/>
                </a:solidFill>
                <a:latin typeface="Arial" panose="020B0604020202020204" pitchFamily="34" charset="0"/>
              </a:defRPr>
            </a:lvl1pPr>
            <a:lvl2pPr marL="742950" indent="-285750" defTabSz="906463" eaLnBrk="0" hangingPunct="0">
              <a:defRPr>
                <a:solidFill>
                  <a:schemeClr val="tx1"/>
                </a:solidFill>
                <a:latin typeface="Arial" panose="020B0604020202020204" pitchFamily="34" charset="0"/>
              </a:defRPr>
            </a:lvl2pPr>
            <a:lvl3pPr marL="1143000" indent="-228600" defTabSz="906463" eaLnBrk="0" hangingPunct="0">
              <a:defRPr>
                <a:solidFill>
                  <a:schemeClr val="tx1"/>
                </a:solidFill>
                <a:latin typeface="Arial" panose="020B0604020202020204" pitchFamily="34" charset="0"/>
              </a:defRPr>
            </a:lvl3pPr>
            <a:lvl4pPr marL="1600200" indent="-228600" defTabSz="906463" eaLnBrk="0" hangingPunct="0">
              <a:defRPr>
                <a:solidFill>
                  <a:schemeClr val="tx1"/>
                </a:solidFill>
                <a:latin typeface="Arial" panose="020B0604020202020204" pitchFamily="34" charset="0"/>
              </a:defRPr>
            </a:lvl4pPr>
            <a:lvl5pPr marL="2057400" indent="-228600" defTabSz="906463" eaLnBrk="0" hangingPunct="0">
              <a:defRPr>
                <a:solidFill>
                  <a:schemeClr val="tx1"/>
                </a:solidFill>
                <a:latin typeface="Arial" panose="020B0604020202020204" pitchFamily="34" charset="0"/>
              </a:defRPr>
            </a:lvl5pPr>
            <a:lvl6pPr marL="2514600" indent="-228600" defTabSz="906463" eaLnBrk="0" fontAlgn="base" hangingPunct="0">
              <a:spcBef>
                <a:spcPct val="0"/>
              </a:spcBef>
              <a:spcAft>
                <a:spcPct val="0"/>
              </a:spcAft>
              <a:defRPr>
                <a:solidFill>
                  <a:schemeClr val="tx1"/>
                </a:solidFill>
                <a:latin typeface="Arial" panose="020B0604020202020204" pitchFamily="34" charset="0"/>
              </a:defRPr>
            </a:lvl6pPr>
            <a:lvl7pPr marL="2971800" indent="-228600" defTabSz="906463" eaLnBrk="0" fontAlgn="base" hangingPunct="0">
              <a:spcBef>
                <a:spcPct val="0"/>
              </a:spcBef>
              <a:spcAft>
                <a:spcPct val="0"/>
              </a:spcAft>
              <a:defRPr>
                <a:solidFill>
                  <a:schemeClr val="tx1"/>
                </a:solidFill>
                <a:latin typeface="Arial" panose="020B0604020202020204" pitchFamily="34" charset="0"/>
              </a:defRPr>
            </a:lvl7pPr>
            <a:lvl8pPr marL="3429000" indent="-228600" defTabSz="906463" eaLnBrk="0" fontAlgn="base" hangingPunct="0">
              <a:spcBef>
                <a:spcPct val="0"/>
              </a:spcBef>
              <a:spcAft>
                <a:spcPct val="0"/>
              </a:spcAft>
              <a:defRPr>
                <a:solidFill>
                  <a:schemeClr val="tx1"/>
                </a:solidFill>
                <a:latin typeface="Arial" panose="020B0604020202020204" pitchFamily="34" charset="0"/>
              </a:defRPr>
            </a:lvl8pPr>
            <a:lvl9pPr marL="3886200" indent="-228600" defTabSz="906463" eaLnBrk="0" fontAlgn="base" hangingPunct="0">
              <a:spcBef>
                <a:spcPct val="0"/>
              </a:spcBef>
              <a:spcAft>
                <a:spcPct val="0"/>
              </a:spcAft>
              <a:defRPr>
                <a:solidFill>
                  <a:schemeClr val="tx1"/>
                </a:solidFill>
                <a:latin typeface="Arial" panose="020B0604020202020204" pitchFamily="34" charset="0"/>
              </a:defRPr>
            </a:lvl9pPr>
          </a:lstStyle>
          <a:p>
            <a:pPr algn="r" eaLnBrk="1" hangingPunct="1"/>
            <a:endParaRPr lang="en-GB" sz="1200"/>
          </a:p>
        </p:txBody>
      </p:sp>
      <p:sp>
        <p:nvSpPr>
          <p:cNvPr id="13316" name="Rectangle 6"/>
          <p:cNvSpPr txBox="1">
            <a:spLocks noGrp="1" noChangeArrowheads="1"/>
          </p:cNvSpPr>
          <p:nvPr/>
        </p:nvSpPr>
        <p:spPr bwMode="auto">
          <a:xfrm>
            <a:off x="0" y="9372600"/>
            <a:ext cx="2921000" cy="493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719" tIns="45360" rIns="90719" bIns="45360" anchor="b"/>
          <a:lstStyle>
            <a:lvl1pPr defTabSz="906463" eaLnBrk="0" hangingPunct="0">
              <a:defRPr>
                <a:solidFill>
                  <a:schemeClr val="tx1"/>
                </a:solidFill>
                <a:latin typeface="Arial" panose="020B0604020202020204" pitchFamily="34" charset="0"/>
              </a:defRPr>
            </a:lvl1pPr>
            <a:lvl2pPr marL="742950" indent="-285750" defTabSz="906463" eaLnBrk="0" hangingPunct="0">
              <a:defRPr>
                <a:solidFill>
                  <a:schemeClr val="tx1"/>
                </a:solidFill>
                <a:latin typeface="Arial" panose="020B0604020202020204" pitchFamily="34" charset="0"/>
              </a:defRPr>
            </a:lvl2pPr>
            <a:lvl3pPr marL="1143000" indent="-228600" defTabSz="906463" eaLnBrk="0" hangingPunct="0">
              <a:defRPr>
                <a:solidFill>
                  <a:schemeClr val="tx1"/>
                </a:solidFill>
                <a:latin typeface="Arial" panose="020B0604020202020204" pitchFamily="34" charset="0"/>
              </a:defRPr>
            </a:lvl3pPr>
            <a:lvl4pPr marL="1600200" indent="-228600" defTabSz="906463" eaLnBrk="0" hangingPunct="0">
              <a:defRPr>
                <a:solidFill>
                  <a:schemeClr val="tx1"/>
                </a:solidFill>
                <a:latin typeface="Arial" panose="020B0604020202020204" pitchFamily="34" charset="0"/>
              </a:defRPr>
            </a:lvl4pPr>
            <a:lvl5pPr marL="2057400" indent="-228600" defTabSz="906463" eaLnBrk="0" hangingPunct="0">
              <a:defRPr>
                <a:solidFill>
                  <a:schemeClr val="tx1"/>
                </a:solidFill>
                <a:latin typeface="Arial" panose="020B0604020202020204" pitchFamily="34" charset="0"/>
              </a:defRPr>
            </a:lvl5pPr>
            <a:lvl6pPr marL="2514600" indent="-228600" defTabSz="906463" eaLnBrk="0" fontAlgn="base" hangingPunct="0">
              <a:spcBef>
                <a:spcPct val="0"/>
              </a:spcBef>
              <a:spcAft>
                <a:spcPct val="0"/>
              </a:spcAft>
              <a:defRPr>
                <a:solidFill>
                  <a:schemeClr val="tx1"/>
                </a:solidFill>
                <a:latin typeface="Arial" panose="020B0604020202020204" pitchFamily="34" charset="0"/>
              </a:defRPr>
            </a:lvl6pPr>
            <a:lvl7pPr marL="2971800" indent="-228600" defTabSz="906463" eaLnBrk="0" fontAlgn="base" hangingPunct="0">
              <a:spcBef>
                <a:spcPct val="0"/>
              </a:spcBef>
              <a:spcAft>
                <a:spcPct val="0"/>
              </a:spcAft>
              <a:defRPr>
                <a:solidFill>
                  <a:schemeClr val="tx1"/>
                </a:solidFill>
                <a:latin typeface="Arial" panose="020B0604020202020204" pitchFamily="34" charset="0"/>
              </a:defRPr>
            </a:lvl7pPr>
            <a:lvl8pPr marL="3429000" indent="-228600" defTabSz="906463" eaLnBrk="0" fontAlgn="base" hangingPunct="0">
              <a:spcBef>
                <a:spcPct val="0"/>
              </a:spcBef>
              <a:spcAft>
                <a:spcPct val="0"/>
              </a:spcAft>
              <a:defRPr>
                <a:solidFill>
                  <a:schemeClr val="tx1"/>
                </a:solidFill>
                <a:latin typeface="Arial" panose="020B0604020202020204" pitchFamily="34" charset="0"/>
              </a:defRPr>
            </a:lvl8pPr>
            <a:lvl9pPr marL="3886200" indent="-228600" defTabSz="906463"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sz="1200"/>
              <a:t>STC Programa Espanha-Portugal 2007-2013</a:t>
            </a:r>
          </a:p>
        </p:txBody>
      </p:sp>
      <p:sp>
        <p:nvSpPr>
          <p:cNvPr id="13317" name="Rectangle 7"/>
          <p:cNvSpPr txBox="1">
            <a:spLocks noGrp="1" noChangeArrowheads="1"/>
          </p:cNvSpPr>
          <p:nvPr/>
        </p:nvSpPr>
        <p:spPr bwMode="auto">
          <a:xfrm>
            <a:off x="3814763" y="9372600"/>
            <a:ext cx="2921000" cy="493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719" tIns="45360" rIns="90719" bIns="45360" anchor="b"/>
          <a:lstStyle>
            <a:lvl1pPr defTabSz="906463" eaLnBrk="0" hangingPunct="0">
              <a:defRPr>
                <a:solidFill>
                  <a:schemeClr val="tx1"/>
                </a:solidFill>
                <a:latin typeface="Arial" panose="020B0604020202020204" pitchFamily="34" charset="0"/>
              </a:defRPr>
            </a:lvl1pPr>
            <a:lvl2pPr marL="742950" indent="-285750" defTabSz="906463" eaLnBrk="0" hangingPunct="0">
              <a:defRPr>
                <a:solidFill>
                  <a:schemeClr val="tx1"/>
                </a:solidFill>
                <a:latin typeface="Arial" panose="020B0604020202020204" pitchFamily="34" charset="0"/>
              </a:defRPr>
            </a:lvl2pPr>
            <a:lvl3pPr marL="1143000" indent="-228600" defTabSz="906463" eaLnBrk="0" hangingPunct="0">
              <a:defRPr>
                <a:solidFill>
                  <a:schemeClr val="tx1"/>
                </a:solidFill>
                <a:latin typeface="Arial" panose="020B0604020202020204" pitchFamily="34" charset="0"/>
              </a:defRPr>
            </a:lvl3pPr>
            <a:lvl4pPr marL="1600200" indent="-228600" defTabSz="906463" eaLnBrk="0" hangingPunct="0">
              <a:defRPr>
                <a:solidFill>
                  <a:schemeClr val="tx1"/>
                </a:solidFill>
                <a:latin typeface="Arial" panose="020B0604020202020204" pitchFamily="34" charset="0"/>
              </a:defRPr>
            </a:lvl4pPr>
            <a:lvl5pPr marL="2057400" indent="-228600" defTabSz="906463" eaLnBrk="0" hangingPunct="0">
              <a:defRPr>
                <a:solidFill>
                  <a:schemeClr val="tx1"/>
                </a:solidFill>
                <a:latin typeface="Arial" panose="020B0604020202020204" pitchFamily="34" charset="0"/>
              </a:defRPr>
            </a:lvl5pPr>
            <a:lvl6pPr marL="2514600" indent="-228600" defTabSz="906463" eaLnBrk="0" fontAlgn="base" hangingPunct="0">
              <a:spcBef>
                <a:spcPct val="0"/>
              </a:spcBef>
              <a:spcAft>
                <a:spcPct val="0"/>
              </a:spcAft>
              <a:defRPr>
                <a:solidFill>
                  <a:schemeClr val="tx1"/>
                </a:solidFill>
                <a:latin typeface="Arial" panose="020B0604020202020204" pitchFamily="34" charset="0"/>
              </a:defRPr>
            </a:lvl6pPr>
            <a:lvl7pPr marL="2971800" indent="-228600" defTabSz="906463" eaLnBrk="0" fontAlgn="base" hangingPunct="0">
              <a:spcBef>
                <a:spcPct val="0"/>
              </a:spcBef>
              <a:spcAft>
                <a:spcPct val="0"/>
              </a:spcAft>
              <a:defRPr>
                <a:solidFill>
                  <a:schemeClr val="tx1"/>
                </a:solidFill>
                <a:latin typeface="Arial" panose="020B0604020202020204" pitchFamily="34" charset="0"/>
              </a:defRPr>
            </a:lvl7pPr>
            <a:lvl8pPr marL="3429000" indent="-228600" defTabSz="906463" eaLnBrk="0" fontAlgn="base" hangingPunct="0">
              <a:spcBef>
                <a:spcPct val="0"/>
              </a:spcBef>
              <a:spcAft>
                <a:spcPct val="0"/>
              </a:spcAft>
              <a:defRPr>
                <a:solidFill>
                  <a:schemeClr val="tx1"/>
                </a:solidFill>
                <a:latin typeface="Arial" panose="020B0604020202020204" pitchFamily="34" charset="0"/>
              </a:defRPr>
            </a:lvl8pPr>
            <a:lvl9pPr marL="3886200" indent="-228600" defTabSz="906463"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B27660EA-74A7-455A-AFDD-3C1B144FC21D}" type="slidenum">
              <a:rPr lang="es-ES" sz="1200"/>
              <a:pPr algn="r" eaLnBrk="1" hangingPunct="1"/>
              <a:t>30</a:t>
            </a:fld>
            <a:endParaRPr lang="es-ES" sz="1200"/>
          </a:p>
        </p:txBody>
      </p:sp>
      <p:sp>
        <p:nvSpPr>
          <p:cNvPr id="13318" name="Rectangle 7"/>
          <p:cNvSpPr txBox="1">
            <a:spLocks noGrp="1" noChangeArrowheads="1"/>
          </p:cNvSpPr>
          <p:nvPr/>
        </p:nvSpPr>
        <p:spPr bwMode="auto">
          <a:xfrm>
            <a:off x="3813175" y="9371013"/>
            <a:ext cx="2921000" cy="493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719" tIns="45360" rIns="90719" bIns="45360" anchor="b"/>
          <a:lstStyle>
            <a:lvl1pPr defTabSz="906463" eaLnBrk="0" hangingPunct="0">
              <a:defRPr>
                <a:solidFill>
                  <a:schemeClr val="tx1"/>
                </a:solidFill>
                <a:latin typeface="Arial" panose="020B0604020202020204" pitchFamily="34" charset="0"/>
              </a:defRPr>
            </a:lvl1pPr>
            <a:lvl2pPr marL="742950" indent="-285750" defTabSz="906463" eaLnBrk="0" hangingPunct="0">
              <a:defRPr>
                <a:solidFill>
                  <a:schemeClr val="tx1"/>
                </a:solidFill>
                <a:latin typeface="Arial" panose="020B0604020202020204" pitchFamily="34" charset="0"/>
              </a:defRPr>
            </a:lvl2pPr>
            <a:lvl3pPr marL="1143000" indent="-228600" defTabSz="906463" eaLnBrk="0" hangingPunct="0">
              <a:defRPr>
                <a:solidFill>
                  <a:schemeClr val="tx1"/>
                </a:solidFill>
                <a:latin typeface="Arial" panose="020B0604020202020204" pitchFamily="34" charset="0"/>
              </a:defRPr>
            </a:lvl3pPr>
            <a:lvl4pPr marL="1600200" indent="-228600" defTabSz="906463" eaLnBrk="0" hangingPunct="0">
              <a:defRPr>
                <a:solidFill>
                  <a:schemeClr val="tx1"/>
                </a:solidFill>
                <a:latin typeface="Arial" panose="020B0604020202020204" pitchFamily="34" charset="0"/>
              </a:defRPr>
            </a:lvl4pPr>
            <a:lvl5pPr marL="2057400" indent="-228600" defTabSz="906463" eaLnBrk="0" hangingPunct="0">
              <a:defRPr>
                <a:solidFill>
                  <a:schemeClr val="tx1"/>
                </a:solidFill>
                <a:latin typeface="Arial" panose="020B0604020202020204" pitchFamily="34" charset="0"/>
              </a:defRPr>
            </a:lvl5pPr>
            <a:lvl6pPr marL="2514600" indent="-228600" defTabSz="906463" eaLnBrk="0" fontAlgn="base" hangingPunct="0">
              <a:spcBef>
                <a:spcPct val="0"/>
              </a:spcBef>
              <a:spcAft>
                <a:spcPct val="0"/>
              </a:spcAft>
              <a:defRPr>
                <a:solidFill>
                  <a:schemeClr val="tx1"/>
                </a:solidFill>
                <a:latin typeface="Arial" panose="020B0604020202020204" pitchFamily="34" charset="0"/>
              </a:defRPr>
            </a:lvl6pPr>
            <a:lvl7pPr marL="2971800" indent="-228600" defTabSz="906463" eaLnBrk="0" fontAlgn="base" hangingPunct="0">
              <a:spcBef>
                <a:spcPct val="0"/>
              </a:spcBef>
              <a:spcAft>
                <a:spcPct val="0"/>
              </a:spcAft>
              <a:defRPr>
                <a:solidFill>
                  <a:schemeClr val="tx1"/>
                </a:solidFill>
                <a:latin typeface="Arial" panose="020B0604020202020204" pitchFamily="34" charset="0"/>
              </a:defRPr>
            </a:lvl7pPr>
            <a:lvl8pPr marL="3429000" indent="-228600" defTabSz="906463" eaLnBrk="0" fontAlgn="base" hangingPunct="0">
              <a:spcBef>
                <a:spcPct val="0"/>
              </a:spcBef>
              <a:spcAft>
                <a:spcPct val="0"/>
              </a:spcAft>
              <a:defRPr>
                <a:solidFill>
                  <a:schemeClr val="tx1"/>
                </a:solidFill>
                <a:latin typeface="Arial" panose="020B0604020202020204" pitchFamily="34" charset="0"/>
              </a:defRPr>
            </a:lvl8pPr>
            <a:lvl9pPr marL="3886200" indent="-228600" defTabSz="906463"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D3614F04-6C85-4E81-85FE-D1E30B150153}" type="slidenum">
              <a:rPr lang="es-ES" sz="1200"/>
              <a:pPr algn="r" eaLnBrk="1" hangingPunct="1"/>
              <a:t>30</a:t>
            </a:fld>
            <a:endParaRPr lang="es-ES" sz="1200"/>
          </a:p>
        </p:txBody>
      </p:sp>
      <p:sp>
        <p:nvSpPr>
          <p:cNvPr id="13319" name="Rectangle 2"/>
          <p:cNvSpPr>
            <a:spLocks noGrp="1" noRot="1" noChangeAspect="1" noChangeArrowheads="1" noTextEdit="1"/>
          </p:cNvSpPr>
          <p:nvPr>
            <p:ph type="sldImg"/>
          </p:nvPr>
        </p:nvSpPr>
        <p:spPr bwMode="auto">
          <a:xfrm>
            <a:off x="903288" y="738188"/>
            <a:ext cx="4933950" cy="370205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3320" name="Rectangle 3"/>
          <p:cNvSpPr>
            <a:spLocks noGrp="1" noChangeArrowheads="1"/>
          </p:cNvSpPr>
          <p:nvPr>
            <p:ph type="body" idx="1"/>
          </p:nvPr>
        </p:nvSpPr>
        <p:spPr bwMode="auto">
          <a:xfrm>
            <a:off x="673100" y="4686300"/>
            <a:ext cx="5389563" cy="44418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p>
        </p:txBody>
      </p:sp>
    </p:spTree>
    <p:extLst>
      <p:ext uri="{BB962C8B-B14F-4D97-AF65-F5344CB8AC3E}">
        <p14:creationId xmlns:p14="http://schemas.microsoft.com/office/powerpoint/2010/main" xmlns="" val="19194675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6"/>
          <p:cNvSpPr txBox="1">
            <a:spLocks noGrp="1" noChangeArrowheads="1"/>
          </p:cNvSpPr>
          <p:nvPr/>
        </p:nvSpPr>
        <p:spPr bwMode="auto">
          <a:xfrm>
            <a:off x="0" y="9372600"/>
            <a:ext cx="2921000" cy="493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719" tIns="45360" rIns="90719" bIns="45360" anchor="b"/>
          <a:lstStyle>
            <a:lvl1pPr defTabSz="906463" eaLnBrk="0" hangingPunct="0">
              <a:defRPr>
                <a:solidFill>
                  <a:schemeClr val="tx1"/>
                </a:solidFill>
                <a:latin typeface="Arial" panose="020B0604020202020204" pitchFamily="34" charset="0"/>
              </a:defRPr>
            </a:lvl1pPr>
            <a:lvl2pPr marL="742950" indent="-285750" defTabSz="906463" eaLnBrk="0" hangingPunct="0">
              <a:defRPr>
                <a:solidFill>
                  <a:schemeClr val="tx1"/>
                </a:solidFill>
                <a:latin typeface="Arial" panose="020B0604020202020204" pitchFamily="34" charset="0"/>
              </a:defRPr>
            </a:lvl2pPr>
            <a:lvl3pPr marL="1143000" indent="-228600" defTabSz="906463" eaLnBrk="0" hangingPunct="0">
              <a:defRPr>
                <a:solidFill>
                  <a:schemeClr val="tx1"/>
                </a:solidFill>
                <a:latin typeface="Arial" panose="020B0604020202020204" pitchFamily="34" charset="0"/>
              </a:defRPr>
            </a:lvl3pPr>
            <a:lvl4pPr marL="1600200" indent="-228600" defTabSz="906463" eaLnBrk="0" hangingPunct="0">
              <a:defRPr>
                <a:solidFill>
                  <a:schemeClr val="tx1"/>
                </a:solidFill>
                <a:latin typeface="Arial" panose="020B0604020202020204" pitchFamily="34" charset="0"/>
              </a:defRPr>
            </a:lvl4pPr>
            <a:lvl5pPr marL="2057400" indent="-228600" defTabSz="906463" eaLnBrk="0" hangingPunct="0">
              <a:defRPr>
                <a:solidFill>
                  <a:schemeClr val="tx1"/>
                </a:solidFill>
                <a:latin typeface="Arial" panose="020B0604020202020204" pitchFamily="34" charset="0"/>
              </a:defRPr>
            </a:lvl5pPr>
            <a:lvl6pPr marL="2514600" indent="-228600" defTabSz="906463" eaLnBrk="0" fontAlgn="base" hangingPunct="0">
              <a:spcBef>
                <a:spcPct val="0"/>
              </a:spcBef>
              <a:spcAft>
                <a:spcPct val="0"/>
              </a:spcAft>
              <a:defRPr>
                <a:solidFill>
                  <a:schemeClr val="tx1"/>
                </a:solidFill>
                <a:latin typeface="Arial" panose="020B0604020202020204" pitchFamily="34" charset="0"/>
              </a:defRPr>
            </a:lvl6pPr>
            <a:lvl7pPr marL="2971800" indent="-228600" defTabSz="906463" eaLnBrk="0" fontAlgn="base" hangingPunct="0">
              <a:spcBef>
                <a:spcPct val="0"/>
              </a:spcBef>
              <a:spcAft>
                <a:spcPct val="0"/>
              </a:spcAft>
              <a:defRPr>
                <a:solidFill>
                  <a:schemeClr val="tx1"/>
                </a:solidFill>
                <a:latin typeface="Arial" panose="020B0604020202020204" pitchFamily="34" charset="0"/>
              </a:defRPr>
            </a:lvl7pPr>
            <a:lvl8pPr marL="3429000" indent="-228600" defTabSz="906463" eaLnBrk="0" fontAlgn="base" hangingPunct="0">
              <a:spcBef>
                <a:spcPct val="0"/>
              </a:spcBef>
              <a:spcAft>
                <a:spcPct val="0"/>
              </a:spcAft>
              <a:defRPr>
                <a:solidFill>
                  <a:schemeClr val="tx1"/>
                </a:solidFill>
                <a:latin typeface="Arial" panose="020B0604020202020204" pitchFamily="34" charset="0"/>
              </a:defRPr>
            </a:lvl8pPr>
            <a:lvl9pPr marL="3886200" indent="-228600" defTabSz="906463"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sz="1200"/>
              <a:t>STC Programa Espanha-Portugal 2007-2013</a:t>
            </a:r>
          </a:p>
        </p:txBody>
      </p:sp>
      <p:sp>
        <p:nvSpPr>
          <p:cNvPr id="13315" name="Rectangle 3"/>
          <p:cNvSpPr txBox="1">
            <a:spLocks noGrp="1" noChangeArrowheads="1"/>
          </p:cNvSpPr>
          <p:nvPr/>
        </p:nvSpPr>
        <p:spPr bwMode="auto">
          <a:xfrm>
            <a:off x="3814763" y="0"/>
            <a:ext cx="2921000" cy="493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719" tIns="45360" rIns="90719" bIns="45360"/>
          <a:lstStyle>
            <a:lvl1pPr defTabSz="906463" eaLnBrk="0" hangingPunct="0">
              <a:defRPr>
                <a:solidFill>
                  <a:schemeClr val="tx1"/>
                </a:solidFill>
                <a:latin typeface="Arial" panose="020B0604020202020204" pitchFamily="34" charset="0"/>
              </a:defRPr>
            </a:lvl1pPr>
            <a:lvl2pPr marL="742950" indent="-285750" defTabSz="906463" eaLnBrk="0" hangingPunct="0">
              <a:defRPr>
                <a:solidFill>
                  <a:schemeClr val="tx1"/>
                </a:solidFill>
                <a:latin typeface="Arial" panose="020B0604020202020204" pitchFamily="34" charset="0"/>
              </a:defRPr>
            </a:lvl2pPr>
            <a:lvl3pPr marL="1143000" indent="-228600" defTabSz="906463" eaLnBrk="0" hangingPunct="0">
              <a:defRPr>
                <a:solidFill>
                  <a:schemeClr val="tx1"/>
                </a:solidFill>
                <a:latin typeface="Arial" panose="020B0604020202020204" pitchFamily="34" charset="0"/>
              </a:defRPr>
            </a:lvl3pPr>
            <a:lvl4pPr marL="1600200" indent="-228600" defTabSz="906463" eaLnBrk="0" hangingPunct="0">
              <a:defRPr>
                <a:solidFill>
                  <a:schemeClr val="tx1"/>
                </a:solidFill>
                <a:latin typeface="Arial" panose="020B0604020202020204" pitchFamily="34" charset="0"/>
              </a:defRPr>
            </a:lvl4pPr>
            <a:lvl5pPr marL="2057400" indent="-228600" defTabSz="906463" eaLnBrk="0" hangingPunct="0">
              <a:defRPr>
                <a:solidFill>
                  <a:schemeClr val="tx1"/>
                </a:solidFill>
                <a:latin typeface="Arial" panose="020B0604020202020204" pitchFamily="34" charset="0"/>
              </a:defRPr>
            </a:lvl5pPr>
            <a:lvl6pPr marL="2514600" indent="-228600" defTabSz="906463" eaLnBrk="0" fontAlgn="base" hangingPunct="0">
              <a:spcBef>
                <a:spcPct val="0"/>
              </a:spcBef>
              <a:spcAft>
                <a:spcPct val="0"/>
              </a:spcAft>
              <a:defRPr>
                <a:solidFill>
                  <a:schemeClr val="tx1"/>
                </a:solidFill>
                <a:latin typeface="Arial" panose="020B0604020202020204" pitchFamily="34" charset="0"/>
              </a:defRPr>
            </a:lvl6pPr>
            <a:lvl7pPr marL="2971800" indent="-228600" defTabSz="906463" eaLnBrk="0" fontAlgn="base" hangingPunct="0">
              <a:spcBef>
                <a:spcPct val="0"/>
              </a:spcBef>
              <a:spcAft>
                <a:spcPct val="0"/>
              </a:spcAft>
              <a:defRPr>
                <a:solidFill>
                  <a:schemeClr val="tx1"/>
                </a:solidFill>
                <a:latin typeface="Arial" panose="020B0604020202020204" pitchFamily="34" charset="0"/>
              </a:defRPr>
            </a:lvl7pPr>
            <a:lvl8pPr marL="3429000" indent="-228600" defTabSz="906463" eaLnBrk="0" fontAlgn="base" hangingPunct="0">
              <a:spcBef>
                <a:spcPct val="0"/>
              </a:spcBef>
              <a:spcAft>
                <a:spcPct val="0"/>
              </a:spcAft>
              <a:defRPr>
                <a:solidFill>
                  <a:schemeClr val="tx1"/>
                </a:solidFill>
                <a:latin typeface="Arial" panose="020B0604020202020204" pitchFamily="34" charset="0"/>
              </a:defRPr>
            </a:lvl8pPr>
            <a:lvl9pPr marL="3886200" indent="-228600" defTabSz="906463" eaLnBrk="0" fontAlgn="base" hangingPunct="0">
              <a:spcBef>
                <a:spcPct val="0"/>
              </a:spcBef>
              <a:spcAft>
                <a:spcPct val="0"/>
              </a:spcAft>
              <a:defRPr>
                <a:solidFill>
                  <a:schemeClr val="tx1"/>
                </a:solidFill>
                <a:latin typeface="Arial" panose="020B0604020202020204" pitchFamily="34" charset="0"/>
              </a:defRPr>
            </a:lvl9pPr>
          </a:lstStyle>
          <a:p>
            <a:pPr algn="r" eaLnBrk="1" hangingPunct="1"/>
            <a:endParaRPr lang="en-GB" sz="1200"/>
          </a:p>
        </p:txBody>
      </p:sp>
      <p:sp>
        <p:nvSpPr>
          <p:cNvPr id="13316" name="Rectangle 6"/>
          <p:cNvSpPr txBox="1">
            <a:spLocks noGrp="1" noChangeArrowheads="1"/>
          </p:cNvSpPr>
          <p:nvPr/>
        </p:nvSpPr>
        <p:spPr bwMode="auto">
          <a:xfrm>
            <a:off x="0" y="9372600"/>
            <a:ext cx="2921000" cy="493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719" tIns="45360" rIns="90719" bIns="45360" anchor="b"/>
          <a:lstStyle>
            <a:lvl1pPr defTabSz="906463" eaLnBrk="0" hangingPunct="0">
              <a:defRPr>
                <a:solidFill>
                  <a:schemeClr val="tx1"/>
                </a:solidFill>
                <a:latin typeface="Arial" panose="020B0604020202020204" pitchFamily="34" charset="0"/>
              </a:defRPr>
            </a:lvl1pPr>
            <a:lvl2pPr marL="742950" indent="-285750" defTabSz="906463" eaLnBrk="0" hangingPunct="0">
              <a:defRPr>
                <a:solidFill>
                  <a:schemeClr val="tx1"/>
                </a:solidFill>
                <a:latin typeface="Arial" panose="020B0604020202020204" pitchFamily="34" charset="0"/>
              </a:defRPr>
            </a:lvl2pPr>
            <a:lvl3pPr marL="1143000" indent="-228600" defTabSz="906463" eaLnBrk="0" hangingPunct="0">
              <a:defRPr>
                <a:solidFill>
                  <a:schemeClr val="tx1"/>
                </a:solidFill>
                <a:latin typeface="Arial" panose="020B0604020202020204" pitchFamily="34" charset="0"/>
              </a:defRPr>
            </a:lvl3pPr>
            <a:lvl4pPr marL="1600200" indent="-228600" defTabSz="906463" eaLnBrk="0" hangingPunct="0">
              <a:defRPr>
                <a:solidFill>
                  <a:schemeClr val="tx1"/>
                </a:solidFill>
                <a:latin typeface="Arial" panose="020B0604020202020204" pitchFamily="34" charset="0"/>
              </a:defRPr>
            </a:lvl4pPr>
            <a:lvl5pPr marL="2057400" indent="-228600" defTabSz="906463" eaLnBrk="0" hangingPunct="0">
              <a:defRPr>
                <a:solidFill>
                  <a:schemeClr val="tx1"/>
                </a:solidFill>
                <a:latin typeface="Arial" panose="020B0604020202020204" pitchFamily="34" charset="0"/>
              </a:defRPr>
            </a:lvl5pPr>
            <a:lvl6pPr marL="2514600" indent="-228600" defTabSz="906463" eaLnBrk="0" fontAlgn="base" hangingPunct="0">
              <a:spcBef>
                <a:spcPct val="0"/>
              </a:spcBef>
              <a:spcAft>
                <a:spcPct val="0"/>
              </a:spcAft>
              <a:defRPr>
                <a:solidFill>
                  <a:schemeClr val="tx1"/>
                </a:solidFill>
                <a:latin typeface="Arial" panose="020B0604020202020204" pitchFamily="34" charset="0"/>
              </a:defRPr>
            </a:lvl6pPr>
            <a:lvl7pPr marL="2971800" indent="-228600" defTabSz="906463" eaLnBrk="0" fontAlgn="base" hangingPunct="0">
              <a:spcBef>
                <a:spcPct val="0"/>
              </a:spcBef>
              <a:spcAft>
                <a:spcPct val="0"/>
              </a:spcAft>
              <a:defRPr>
                <a:solidFill>
                  <a:schemeClr val="tx1"/>
                </a:solidFill>
                <a:latin typeface="Arial" panose="020B0604020202020204" pitchFamily="34" charset="0"/>
              </a:defRPr>
            </a:lvl7pPr>
            <a:lvl8pPr marL="3429000" indent="-228600" defTabSz="906463" eaLnBrk="0" fontAlgn="base" hangingPunct="0">
              <a:spcBef>
                <a:spcPct val="0"/>
              </a:spcBef>
              <a:spcAft>
                <a:spcPct val="0"/>
              </a:spcAft>
              <a:defRPr>
                <a:solidFill>
                  <a:schemeClr val="tx1"/>
                </a:solidFill>
                <a:latin typeface="Arial" panose="020B0604020202020204" pitchFamily="34" charset="0"/>
              </a:defRPr>
            </a:lvl8pPr>
            <a:lvl9pPr marL="3886200" indent="-228600" defTabSz="906463"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sz="1200"/>
              <a:t>STC Programa Espanha-Portugal 2007-2013</a:t>
            </a:r>
          </a:p>
        </p:txBody>
      </p:sp>
      <p:sp>
        <p:nvSpPr>
          <p:cNvPr id="13317" name="Rectangle 7"/>
          <p:cNvSpPr txBox="1">
            <a:spLocks noGrp="1" noChangeArrowheads="1"/>
          </p:cNvSpPr>
          <p:nvPr/>
        </p:nvSpPr>
        <p:spPr bwMode="auto">
          <a:xfrm>
            <a:off x="3814763" y="9372600"/>
            <a:ext cx="2921000" cy="493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719" tIns="45360" rIns="90719" bIns="45360" anchor="b"/>
          <a:lstStyle>
            <a:lvl1pPr defTabSz="906463" eaLnBrk="0" hangingPunct="0">
              <a:defRPr>
                <a:solidFill>
                  <a:schemeClr val="tx1"/>
                </a:solidFill>
                <a:latin typeface="Arial" panose="020B0604020202020204" pitchFamily="34" charset="0"/>
              </a:defRPr>
            </a:lvl1pPr>
            <a:lvl2pPr marL="742950" indent="-285750" defTabSz="906463" eaLnBrk="0" hangingPunct="0">
              <a:defRPr>
                <a:solidFill>
                  <a:schemeClr val="tx1"/>
                </a:solidFill>
                <a:latin typeface="Arial" panose="020B0604020202020204" pitchFamily="34" charset="0"/>
              </a:defRPr>
            </a:lvl2pPr>
            <a:lvl3pPr marL="1143000" indent="-228600" defTabSz="906463" eaLnBrk="0" hangingPunct="0">
              <a:defRPr>
                <a:solidFill>
                  <a:schemeClr val="tx1"/>
                </a:solidFill>
                <a:latin typeface="Arial" panose="020B0604020202020204" pitchFamily="34" charset="0"/>
              </a:defRPr>
            </a:lvl3pPr>
            <a:lvl4pPr marL="1600200" indent="-228600" defTabSz="906463" eaLnBrk="0" hangingPunct="0">
              <a:defRPr>
                <a:solidFill>
                  <a:schemeClr val="tx1"/>
                </a:solidFill>
                <a:latin typeface="Arial" panose="020B0604020202020204" pitchFamily="34" charset="0"/>
              </a:defRPr>
            </a:lvl4pPr>
            <a:lvl5pPr marL="2057400" indent="-228600" defTabSz="906463" eaLnBrk="0" hangingPunct="0">
              <a:defRPr>
                <a:solidFill>
                  <a:schemeClr val="tx1"/>
                </a:solidFill>
                <a:latin typeface="Arial" panose="020B0604020202020204" pitchFamily="34" charset="0"/>
              </a:defRPr>
            </a:lvl5pPr>
            <a:lvl6pPr marL="2514600" indent="-228600" defTabSz="906463" eaLnBrk="0" fontAlgn="base" hangingPunct="0">
              <a:spcBef>
                <a:spcPct val="0"/>
              </a:spcBef>
              <a:spcAft>
                <a:spcPct val="0"/>
              </a:spcAft>
              <a:defRPr>
                <a:solidFill>
                  <a:schemeClr val="tx1"/>
                </a:solidFill>
                <a:latin typeface="Arial" panose="020B0604020202020204" pitchFamily="34" charset="0"/>
              </a:defRPr>
            </a:lvl6pPr>
            <a:lvl7pPr marL="2971800" indent="-228600" defTabSz="906463" eaLnBrk="0" fontAlgn="base" hangingPunct="0">
              <a:spcBef>
                <a:spcPct val="0"/>
              </a:spcBef>
              <a:spcAft>
                <a:spcPct val="0"/>
              </a:spcAft>
              <a:defRPr>
                <a:solidFill>
                  <a:schemeClr val="tx1"/>
                </a:solidFill>
                <a:latin typeface="Arial" panose="020B0604020202020204" pitchFamily="34" charset="0"/>
              </a:defRPr>
            </a:lvl7pPr>
            <a:lvl8pPr marL="3429000" indent="-228600" defTabSz="906463" eaLnBrk="0" fontAlgn="base" hangingPunct="0">
              <a:spcBef>
                <a:spcPct val="0"/>
              </a:spcBef>
              <a:spcAft>
                <a:spcPct val="0"/>
              </a:spcAft>
              <a:defRPr>
                <a:solidFill>
                  <a:schemeClr val="tx1"/>
                </a:solidFill>
                <a:latin typeface="Arial" panose="020B0604020202020204" pitchFamily="34" charset="0"/>
              </a:defRPr>
            </a:lvl8pPr>
            <a:lvl9pPr marL="3886200" indent="-228600" defTabSz="906463"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B27660EA-74A7-455A-AFDD-3C1B144FC21D}" type="slidenum">
              <a:rPr lang="es-ES" sz="1200"/>
              <a:pPr algn="r" eaLnBrk="1" hangingPunct="1"/>
              <a:t>4</a:t>
            </a:fld>
            <a:endParaRPr lang="es-ES" sz="1200"/>
          </a:p>
        </p:txBody>
      </p:sp>
      <p:sp>
        <p:nvSpPr>
          <p:cNvPr id="13318" name="Rectangle 7"/>
          <p:cNvSpPr txBox="1">
            <a:spLocks noGrp="1" noChangeArrowheads="1"/>
          </p:cNvSpPr>
          <p:nvPr/>
        </p:nvSpPr>
        <p:spPr bwMode="auto">
          <a:xfrm>
            <a:off x="3813175" y="9371013"/>
            <a:ext cx="2921000" cy="493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719" tIns="45360" rIns="90719" bIns="45360" anchor="b"/>
          <a:lstStyle>
            <a:lvl1pPr defTabSz="906463" eaLnBrk="0" hangingPunct="0">
              <a:defRPr>
                <a:solidFill>
                  <a:schemeClr val="tx1"/>
                </a:solidFill>
                <a:latin typeface="Arial" panose="020B0604020202020204" pitchFamily="34" charset="0"/>
              </a:defRPr>
            </a:lvl1pPr>
            <a:lvl2pPr marL="742950" indent="-285750" defTabSz="906463" eaLnBrk="0" hangingPunct="0">
              <a:defRPr>
                <a:solidFill>
                  <a:schemeClr val="tx1"/>
                </a:solidFill>
                <a:latin typeface="Arial" panose="020B0604020202020204" pitchFamily="34" charset="0"/>
              </a:defRPr>
            </a:lvl2pPr>
            <a:lvl3pPr marL="1143000" indent="-228600" defTabSz="906463" eaLnBrk="0" hangingPunct="0">
              <a:defRPr>
                <a:solidFill>
                  <a:schemeClr val="tx1"/>
                </a:solidFill>
                <a:latin typeface="Arial" panose="020B0604020202020204" pitchFamily="34" charset="0"/>
              </a:defRPr>
            </a:lvl3pPr>
            <a:lvl4pPr marL="1600200" indent="-228600" defTabSz="906463" eaLnBrk="0" hangingPunct="0">
              <a:defRPr>
                <a:solidFill>
                  <a:schemeClr val="tx1"/>
                </a:solidFill>
                <a:latin typeface="Arial" panose="020B0604020202020204" pitchFamily="34" charset="0"/>
              </a:defRPr>
            </a:lvl4pPr>
            <a:lvl5pPr marL="2057400" indent="-228600" defTabSz="906463" eaLnBrk="0" hangingPunct="0">
              <a:defRPr>
                <a:solidFill>
                  <a:schemeClr val="tx1"/>
                </a:solidFill>
                <a:latin typeface="Arial" panose="020B0604020202020204" pitchFamily="34" charset="0"/>
              </a:defRPr>
            </a:lvl5pPr>
            <a:lvl6pPr marL="2514600" indent="-228600" defTabSz="906463" eaLnBrk="0" fontAlgn="base" hangingPunct="0">
              <a:spcBef>
                <a:spcPct val="0"/>
              </a:spcBef>
              <a:spcAft>
                <a:spcPct val="0"/>
              </a:spcAft>
              <a:defRPr>
                <a:solidFill>
                  <a:schemeClr val="tx1"/>
                </a:solidFill>
                <a:latin typeface="Arial" panose="020B0604020202020204" pitchFamily="34" charset="0"/>
              </a:defRPr>
            </a:lvl6pPr>
            <a:lvl7pPr marL="2971800" indent="-228600" defTabSz="906463" eaLnBrk="0" fontAlgn="base" hangingPunct="0">
              <a:spcBef>
                <a:spcPct val="0"/>
              </a:spcBef>
              <a:spcAft>
                <a:spcPct val="0"/>
              </a:spcAft>
              <a:defRPr>
                <a:solidFill>
                  <a:schemeClr val="tx1"/>
                </a:solidFill>
                <a:latin typeface="Arial" panose="020B0604020202020204" pitchFamily="34" charset="0"/>
              </a:defRPr>
            </a:lvl7pPr>
            <a:lvl8pPr marL="3429000" indent="-228600" defTabSz="906463" eaLnBrk="0" fontAlgn="base" hangingPunct="0">
              <a:spcBef>
                <a:spcPct val="0"/>
              </a:spcBef>
              <a:spcAft>
                <a:spcPct val="0"/>
              </a:spcAft>
              <a:defRPr>
                <a:solidFill>
                  <a:schemeClr val="tx1"/>
                </a:solidFill>
                <a:latin typeface="Arial" panose="020B0604020202020204" pitchFamily="34" charset="0"/>
              </a:defRPr>
            </a:lvl8pPr>
            <a:lvl9pPr marL="3886200" indent="-228600" defTabSz="906463"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D3614F04-6C85-4E81-85FE-D1E30B150153}" type="slidenum">
              <a:rPr lang="es-ES" sz="1200"/>
              <a:pPr algn="r" eaLnBrk="1" hangingPunct="1"/>
              <a:t>4</a:t>
            </a:fld>
            <a:endParaRPr lang="es-ES" sz="1200"/>
          </a:p>
        </p:txBody>
      </p:sp>
      <p:sp>
        <p:nvSpPr>
          <p:cNvPr id="13319" name="Rectangle 2"/>
          <p:cNvSpPr>
            <a:spLocks noGrp="1" noRot="1" noChangeAspect="1" noChangeArrowheads="1" noTextEdit="1"/>
          </p:cNvSpPr>
          <p:nvPr>
            <p:ph type="sldImg"/>
          </p:nvPr>
        </p:nvSpPr>
        <p:spPr bwMode="auto">
          <a:xfrm>
            <a:off x="903288" y="738188"/>
            <a:ext cx="4933950" cy="370205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3320" name="Rectangle 3"/>
          <p:cNvSpPr>
            <a:spLocks noGrp="1" noChangeArrowheads="1"/>
          </p:cNvSpPr>
          <p:nvPr>
            <p:ph type="body" idx="1"/>
          </p:nvPr>
        </p:nvSpPr>
        <p:spPr bwMode="auto">
          <a:xfrm>
            <a:off x="673100" y="4686300"/>
            <a:ext cx="5389563" cy="44418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p>
        </p:txBody>
      </p:sp>
    </p:spTree>
    <p:extLst>
      <p:ext uri="{BB962C8B-B14F-4D97-AF65-F5344CB8AC3E}">
        <p14:creationId xmlns:p14="http://schemas.microsoft.com/office/powerpoint/2010/main" xmlns="" val="191946750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993775" y="768350"/>
            <a:ext cx="5113338" cy="3836988"/>
          </a:xfrm>
        </p:spPr>
      </p:sp>
      <p:sp>
        <p:nvSpPr>
          <p:cNvPr id="3" name="Marcador de notas 2"/>
          <p:cNvSpPr>
            <a:spLocks noGrp="1"/>
          </p:cNvSpPr>
          <p:nvPr>
            <p:ph type="body" idx="1"/>
          </p:nvPr>
        </p:nvSpPr>
        <p:spPr/>
        <p:txBody>
          <a:bodyPr/>
          <a:lstStyle/>
          <a:p>
            <a:r>
              <a:rPr lang="es-ES_tradnl" altLang="es-ES" sz="1200" dirty="0">
                <a:solidFill>
                  <a:schemeClr val="tx1"/>
                </a:solidFill>
                <a:ea typeface="Tahoma" pitchFamily="34" charset="0"/>
                <a:cs typeface="Tahoma" pitchFamily="34" charset="0"/>
              </a:rPr>
              <a:t>La fecha de pago </a:t>
            </a:r>
            <a:r>
              <a:rPr lang="es-ES_tradnl" altLang="es-ES" sz="1200" b="1" dirty="0">
                <a:solidFill>
                  <a:schemeClr val="tx1"/>
                </a:solidFill>
                <a:ea typeface="Tahoma" pitchFamily="34" charset="0"/>
                <a:cs typeface="Tahoma" pitchFamily="34" charset="0"/>
              </a:rPr>
              <a:t>no </a:t>
            </a:r>
            <a:r>
              <a:rPr lang="es-ES_tradnl" altLang="es-ES" sz="1200" dirty="0">
                <a:solidFill>
                  <a:schemeClr val="tx1"/>
                </a:solidFill>
                <a:ea typeface="Tahoma" pitchFamily="34" charset="0"/>
                <a:cs typeface="Tahoma" pitchFamily="34" charset="0"/>
              </a:rPr>
              <a:t>debe ser anterior a la fecha de realización del gasto, salvo en el caso de las nóminas.</a:t>
            </a:r>
            <a:endParaRPr lang="es-ES" dirty="0"/>
          </a:p>
        </p:txBody>
      </p:sp>
      <p:sp>
        <p:nvSpPr>
          <p:cNvPr id="4" name="Marcador de número de diapositiva 3"/>
          <p:cNvSpPr>
            <a:spLocks noGrp="1"/>
          </p:cNvSpPr>
          <p:nvPr>
            <p:ph type="sldNum" sz="quarter" idx="10"/>
          </p:nvPr>
        </p:nvSpPr>
        <p:spPr/>
        <p:txBody>
          <a:bodyPr/>
          <a:lstStyle/>
          <a:p>
            <a:pPr>
              <a:defRPr/>
            </a:pPr>
            <a:fld id="{6BC063F7-AED4-411B-9765-46E9128D8988}" type="slidenum">
              <a:rPr lang="es-ES" smtClean="0"/>
              <a:pPr>
                <a:defRPr/>
              </a:pPr>
              <a:t>31</a:t>
            </a:fld>
            <a:endParaRPr lang="es-ES"/>
          </a:p>
        </p:txBody>
      </p:sp>
    </p:spTree>
    <p:extLst>
      <p:ext uri="{BB962C8B-B14F-4D97-AF65-F5344CB8AC3E}">
        <p14:creationId xmlns:p14="http://schemas.microsoft.com/office/powerpoint/2010/main" xmlns="" val="289068554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993775" y="768350"/>
            <a:ext cx="5113338" cy="3836988"/>
          </a:xfrm>
        </p:spPr>
      </p:sp>
      <p:sp>
        <p:nvSpPr>
          <p:cNvPr id="3" name="Marcador de notas 2"/>
          <p:cNvSpPr>
            <a:spLocks noGrp="1"/>
          </p:cNvSpPr>
          <p:nvPr>
            <p:ph type="body" idx="1"/>
          </p:nvPr>
        </p:nvSpPr>
        <p:spPr/>
        <p:txBody>
          <a:bodyPr/>
          <a:lstStyle/>
          <a:p>
            <a:r>
              <a:rPr lang="es-ES_tradnl" altLang="es-ES" sz="1200" dirty="0">
                <a:solidFill>
                  <a:schemeClr val="tx1"/>
                </a:solidFill>
                <a:ea typeface="Tahoma" pitchFamily="34" charset="0"/>
                <a:cs typeface="Tahoma" pitchFamily="34" charset="0"/>
              </a:rPr>
              <a:t>La fecha de pago </a:t>
            </a:r>
            <a:r>
              <a:rPr lang="es-ES_tradnl" altLang="es-ES" sz="1200" b="1" dirty="0">
                <a:solidFill>
                  <a:schemeClr val="tx1"/>
                </a:solidFill>
                <a:ea typeface="Tahoma" pitchFamily="34" charset="0"/>
                <a:cs typeface="Tahoma" pitchFamily="34" charset="0"/>
              </a:rPr>
              <a:t>no </a:t>
            </a:r>
            <a:r>
              <a:rPr lang="es-ES_tradnl" altLang="es-ES" sz="1200" dirty="0">
                <a:solidFill>
                  <a:schemeClr val="tx1"/>
                </a:solidFill>
                <a:ea typeface="Tahoma" pitchFamily="34" charset="0"/>
                <a:cs typeface="Tahoma" pitchFamily="34" charset="0"/>
              </a:rPr>
              <a:t>debe ser anterior a la fecha de realización del gasto, salvo en el caso de las nóminas.</a:t>
            </a:r>
            <a:endParaRPr lang="es-ES" dirty="0"/>
          </a:p>
        </p:txBody>
      </p:sp>
      <p:sp>
        <p:nvSpPr>
          <p:cNvPr id="4" name="Marcador de número de diapositiva 3"/>
          <p:cNvSpPr>
            <a:spLocks noGrp="1"/>
          </p:cNvSpPr>
          <p:nvPr>
            <p:ph type="sldNum" sz="quarter" idx="10"/>
          </p:nvPr>
        </p:nvSpPr>
        <p:spPr/>
        <p:txBody>
          <a:bodyPr/>
          <a:lstStyle/>
          <a:p>
            <a:pPr>
              <a:defRPr/>
            </a:pPr>
            <a:fld id="{6BC063F7-AED4-411B-9765-46E9128D8988}" type="slidenum">
              <a:rPr lang="es-ES" smtClean="0"/>
              <a:pPr>
                <a:defRPr/>
              </a:pPr>
              <a:t>32</a:t>
            </a:fld>
            <a:endParaRPr lang="es-ES"/>
          </a:p>
        </p:txBody>
      </p:sp>
    </p:spTree>
    <p:extLst>
      <p:ext uri="{BB962C8B-B14F-4D97-AF65-F5344CB8AC3E}">
        <p14:creationId xmlns:p14="http://schemas.microsoft.com/office/powerpoint/2010/main" xmlns="" val="289068554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993775" y="768350"/>
            <a:ext cx="5113338" cy="3836988"/>
          </a:xfrm>
        </p:spPr>
      </p:sp>
      <p:sp>
        <p:nvSpPr>
          <p:cNvPr id="3" name="Marcador de notas 2"/>
          <p:cNvSpPr>
            <a:spLocks noGrp="1"/>
          </p:cNvSpPr>
          <p:nvPr>
            <p:ph type="body" idx="1"/>
          </p:nvPr>
        </p:nvSpPr>
        <p:spPr/>
        <p:txBody>
          <a:bodyPr/>
          <a:lstStyle/>
          <a:p>
            <a:r>
              <a:rPr lang="es-ES_tradnl" altLang="es-ES" sz="1200" dirty="0">
                <a:solidFill>
                  <a:schemeClr val="tx1"/>
                </a:solidFill>
                <a:ea typeface="Tahoma" pitchFamily="34" charset="0"/>
                <a:cs typeface="Tahoma" pitchFamily="34" charset="0"/>
              </a:rPr>
              <a:t>La fecha de pago </a:t>
            </a:r>
            <a:r>
              <a:rPr lang="es-ES_tradnl" altLang="es-ES" sz="1200" b="1" dirty="0">
                <a:solidFill>
                  <a:schemeClr val="tx1"/>
                </a:solidFill>
                <a:ea typeface="Tahoma" pitchFamily="34" charset="0"/>
                <a:cs typeface="Tahoma" pitchFamily="34" charset="0"/>
              </a:rPr>
              <a:t>no </a:t>
            </a:r>
            <a:r>
              <a:rPr lang="es-ES_tradnl" altLang="es-ES" sz="1200" dirty="0">
                <a:solidFill>
                  <a:schemeClr val="tx1"/>
                </a:solidFill>
                <a:ea typeface="Tahoma" pitchFamily="34" charset="0"/>
                <a:cs typeface="Tahoma" pitchFamily="34" charset="0"/>
              </a:rPr>
              <a:t>debe ser anterior a la fecha de realización del gasto, salvo en el caso de las nóminas.</a:t>
            </a:r>
            <a:endParaRPr lang="es-ES" dirty="0"/>
          </a:p>
        </p:txBody>
      </p:sp>
      <p:sp>
        <p:nvSpPr>
          <p:cNvPr id="4" name="Marcador de número de diapositiva 3"/>
          <p:cNvSpPr>
            <a:spLocks noGrp="1"/>
          </p:cNvSpPr>
          <p:nvPr>
            <p:ph type="sldNum" sz="quarter" idx="10"/>
          </p:nvPr>
        </p:nvSpPr>
        <p:spPr/>
        <p:txBody>
          <a:bodyPr/>
          <a:lstStyle/>
          <a:p>
            <a:pPr>
              <a:defRPr/>
            </a:pPr>
            <a:fld id="{6BC063F7-AED4-411B-9765-46E9128D8988}" type="slidenum">
              <a:rPr lang="es-ES" smtClean="0"/>
              <a:pPr>
                <a:defRPr/>
              </a:pPr>
              <a:t>33</a:t>
            </a:fld>
            <a:endParaRPr lang="es-ES"/>
          </a:p>
        </p:txBody>
      </p:sp>
    </p:spTree>
    <p:extLst>
      <p:ext uri="{BB962C8B-B14F-4D97-AF65-F5344CB8AC3E}">
        <p14:creationId xmlns:p14="http://schemas.microsoft.com/office/powerpoint/2010/main" xmlns="" val="289068554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993775" y="768350"/>
            <a:ext cx="5113338" cy="3836988"/>
          </a:xfrm>
        </p:spPr>
      </p:sp>
      <p:sp>
        <p:nvSpPr>
          <p:cNvPr id="3" name="Marcador de notas 2"/>
          <p:cNvSpPr>
            <a:spLocks noGrp="1"/>
          </p:cNvSpPr>
          <p:nvPr>
            <p:ph type="body" idx="1"/>
          </p:nvPr>
        </p:nvSpPr>
        <p:spPr/>
        <p:txBody>
          <a:bodyPr/>
          <a:lstStyle/>
          <a:p>
            <a:r>
              <a:rPr lang="es-ES_tradnl" altLang="es-ES" sz="1200" dirty="0">
                <a:solidFill>
                  <a:schemeClr val="tx1"/>
                </a:solidFill>
                <a:ea typeface="Tahoma" pitchFamily="34" charset="0"/>
                <a:cs typeface="Tahoma" pitchFamily="34" charset="0"/>
              </a:rPr>
              <a:t>La fecha de pago </a:t>
            </a:r>
            <a:r>
              <a:rPr lang="es-ES_tradnl" altLang="es-ES" sz="1200" b="1" dirty="0">
                <a:solidFill>
                  <a:schemeClr val="tx1"/>
                </a:solidFill>
                <a:ea typeface="Tahoma" pitchFamily="34" charset="0"/>
                <a:cs typeface="Tahoma" pitchFamily="34" charset="0"/>
              </a:rPr>
              <a:t>no </a:t>
            </a:r>
            <a:r>
              <a:rPr lang="es-ES_tradnl" altLang="es-ES" sz="1200" dirty="0">
                <a:solidFill>
                  <a:schemeClr val="tx1"/>
                </a:solidFill>
                <a:ea typeface="Tahoma" pitchFamily="34" charset="0"/>
                <a:cs typeface="Tahoma" pitchFamily="34" charset="0"/>
              </a:rPr>
              <a:t>debe ser anterior a la fecha de realización del gasto, salvo en el caso de las nóminas.</a:t>
            </a:r>
            <a:endParaRPr lang="es-ES" dirty="0"/>
          </a:p>
        </p:txBody>
      </p:sp>
      <p:sp>
        <p:nvSpPr>
          <p:cNvPr id="4" name="Marcador de número de diapositiva 3"/>
          <p:cNvSpPr>
            <a:spLocks noGrp="1"/>
          </p:cNvSpPr>
          <p:nvPr>
            <p:ph type="sldNum" sz="quarter" idx="10"/>
          </p:nvPr>
        </p:nvSpPr>
        <p:spPr/>
        <p:txBody>
          <a:bodyPr/>
          <a:lstStyle/>
          <a:p>
            <a:pPr>
              <a:defRPr/>
            </a:pPr>
            <a:fld id="{6BC063F7-AED4-411B-9765-46E9128D8988}" type="slidenum">
              <a:rPr lang="es-ES" smtClean="0"/>
              <a:pPr>
                <a:defRPr/>
              </a:pPr>
              <a:t>34</a:t>
            </a:fld>
            <a:endParaRPr lang="es-ES"/>
          </a:p>
        </p:txBody>
      </p:sp>
    </p:spTree>
    <p:extLst>
      <p:ext uri="{BB962C8B-B14F-4D97-AF65-F5344CB8AC3E}">
        <p14:creationId xmlns:p14="http://schemas.microsoft.com/office/powerpoint/2010/main" xmlns="" val="289068554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993775" y="768350"/>
            <a:ext cx="5113338" cy="3836988"/>
          </a:xfrm>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a:defRPr/>
            </a:pPr>
            <a:fld id="{6BC063F7-AED4-411B-9765-46E9128D8988}" type="slidenum">
              <a:rPr lang="es-ES" smtClean="0"/>
              <a:pPr>
                <a:defRPr/>
              </a:pPr>
              <a:t>35</a:t>
            </a:fld>
            <a:endParaRPr lang="es-ES"/>
          </a:p>
        </p:txBody>
      </p:sp>
    </p:spTree>
    <p:extLst>
      <p:ext uri="{BB962C8B-B14F-4D97-AF65-F5344CB8AC3E}">
        <p14:creationId xmlns:p14="http://schemas.microsoft.com/office/powerpoint/2010/main" xmlns="" val="289068554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993775" y="768350"/>
            <a:ext cx="5113338" cy="3836988"/>
          </a:xfrm>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a:defRPr/>
            </a:pPr>
            <a:fld id="{6BC063F7-AED4-411B-9765-46E9128D8988}" type="slidenum">
              <a:rPr lang="es-ES" smtClean="0"/>
              <a:pPr>
                <a:defRPr/>
              </a:pPr>
              <a:t>36</a:t>
            </a:fld>
            <a:endParaRPr lang="es-ES"/>
          </a:p>
        </p:txBody>
      </p:sp>
    </p:spTree>
    <p:extLst>
      <p:ext uri="{BB962C8B-B14F-4D97-AF65-F5344CB8AC3E}">
        <p14:creationId xmlns:p14="http://schemas.microsoft.com/office/powerpoint/2010/main" xmlns="" val="289068554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993775" y="768350"/>
            <a:ext cx="5113338" cy="3836988"/>
          </a:xfrm>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a:defRPr/>
            </a:pPr>
            <a:fld id="{6BC063F7-AED4-411B-9765-46E9128D8988}" type="slidenum">
              <a:rPr lang="es-ES" smtClean="0"/>
              <a:pPr>
                <a:defRPr/>
              </a:pPr>
              <a:t>37</a:t>
            </a:fld>
            <a:endParaRPr lang="es-ES"/>
          </a:p>
        </p:txBody>
      </p:sp>
    </p:spTree>
    <p:extLst>
      <p:ext uri="{BB962C8B-B14F-4D97-AF65-F5344CB8AC3E}">
        <p14:creationId xmlns:p14="http://schemas.microsoft.com/office/powerpoint/2010/main" xmlns="" val="28906855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993775" y="768350"/>
            <a:ext cx="5113338" cy="3836988"/>
          </a:xfrm>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pPr>
              <a:defRPr/>
            </a:pPr>
            <a:fld id="{BBDB4BBB-AC51-4380-89AA-B1D88F8E1F2D}" type="slidenum">
              <a:rPr lang="es-ES" smtClean="0"/>
              <a:pPr>
                <a:defRPr/>
              </a:pPr>
              <a:t>5</a:t>
            </a:fld>
            <a:endParaRPr lang="es-ES"/>
          </a:p>
        </p:txBody>
      </p:sp>
    </p:spTree>
    <p:extLst>
      <p:ext uri="{BB962C8B-B14F-4D97-AF65-F5344CB8AC3E}">
        <p14:creationId xmlns:p14="http://schemas.microsoft.com/office/powerpoint/2010/main" xmlns="" val="37702548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993775" y="768350"/>
            <a:ext cx="5113338" cy="3836988"/>
          </a:xfrm>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pPr>
              <a:defRPr/>
            </a:pPr>
            <a:fld id="{BBDB4BBB-AC51-4380-89AA-B1D88F8E1F2D}" type="slidenum">
              <a:rPr lang="es-ES" smtClean="0"/>
              <a:pPr>
                <a:defRPr/>
              </a:pPr>
              <a:t>6</a:t>
            </a:fld>
            <a:endParaRPr lang="es-ES"/>
          </a:p>
        </p:txBody>
      </p:sp>
    </p:spTree>
    <p:extLst>
      <p:ext uri="{BB962C8B-B14F-4D97-AF65-F5344CB8AC3E}">
        <p14:creationId xmlns:p14="http://schemas.microsoft.com/office/powerpoint/2010/main" xmlns="" val="17268488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993775" y="768350"/>
            <a:ext cx="5113338" cy="3836988"/>
          </a:xfrm>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pPr>
              <a:defRPr/>
            </a:pPr>
            <a:fld id="{BBDB4BBB-AC51-4380-89AA-B1D88F8E1F2D}" type="slidenum">
              <a:rPr lang="es-ES" smtClean="0"/>
              <a:pPr>
                <a:defRPr/>
              </a:pPr>
              <a:t>7</a:t>
            </a:fld>
            <a:endParaRPr lang="es-ES"/>
          </a:p>
        </p:txBody>
      </p:sp>
    </p:spTree>
    <p:extLst>
      <p:ext uri="{BB962C8B-B14F-4D97-AF65-F5344CB8AC3E}">
        <p14:creationId xmlns:p14="http://schemas.microsoft.com/office/powerpoint/2010/main" xmlns="" val="763701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993775" y="768350"/>
            <a:ext cx="5113338" cy="3836988"/>
          </a:xfrm>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pPr>
              <a:defRPr/>
            </a:pPr>
            <a:fld id="{6BC063F7-AED4-411B-9765-46E9128D8988}" type="slidenum">
              <a:rPr lang="es-ES" smtClean="0"/>
              <a:pPr>
                <a:defRPr/>
              </a:pPr>
              <a:t>8</a:t>
            </a:fld>
            <a:endParaRPr lang="es-E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7"/>
          <p:cNvSpPr txBox="1">
            <a:spLocks noGrp="1" noChangeArrowheads="1"/>
          </p:cNvSpPr>
          <p:nvPr/>
        </p:nvSpPr>
        <p:spPr bwMode="auto">
          <a:xfrm>
            <a:off x="4022323" y="9722471"/>
            <a:ext cx="3076977" cy="512143"/>
          </a:xfrm>
          <a:prstGeom prst="rect">
            <a:avLst/>
          </a:prstGeom>
          <a:noFill/>
          <a:ln w="9525">
            <a:noFill/>
            <a:miter lim="800000"/>
            <a:headEnd/>
            <a:tailEnd/>
          </a:ln>
        </p:spPr>
        <p:txBody>
          <a:bodyPr lIns="94757" tIns="47379" rIns="94757" bIns="47379" anchor="b"/>
          <a:lstStyle/>
          <a:p>
            <a:pPr algn="r" defTabSz="948004"/>
            <a:fld id="{C861772F-A722-4733-BA98-3CCB153D4F1D}" type="slidenum">
              <a:rPr lang="es-ES" sz="1300">
                <a:solidFill>
                  <a:schemeClr val="tx1"/>
                </a:solidFill>
                <a:latin typeface="Arial" charset="0"/>
              </a:rPr>
              <a:pPr algn="r" defTabSz="948004"/>
              <a:t>9</a:t>
            </a:fld>
            <a:endParaRPr lang="es-ES" sz="1300" dirty="0">
              <a:solidFill>
                <a:schemeClr val="tx1"/>
              </a:solidFill>
              <a:latin typeface="Arial" charset="0"/>
            </a:endParaRPr>
          </a:p>
        </p:txBody>
      </p:sp>
      <p:sp>
        <p:nvSpPr>
          <p:cNvPr id="164867" name="Rectangle 2"/>
          <p:cNvSpPr>
            <a:spLocks noGrp="1" noRot="1" noChangeAspect="1" noChangeArrowheads="1" noTextEdit="1"/>
          </p:cNvSpPr>
          <p:nvPr>
            <p:ph type="sldImg"/>
          </p:nvPr>
        </p:nvSpPr>
        <p:spPr>
          <a:xfrm>
            <a:off x="993775" y="768350"/>
            <a:ext cx="5113338" cy="3836988"/>
          </a:xfrm>
          <a:ln/>
        </p:spPr>
      </p:sp>
      <p:sp>
        <p:nvSpPr>
          <p:cNvPr id="164868" name="Rectangle 3"/>
          <p:cNvSpPr>
            <a:spLocks noGrp="1" noChangeArrowheads="1"/>
          </p:cNvSpPr>
          <p:nvPr>
            <p:ph type="body" idx="1"/>
          </p:nvPr>
        </p:nvSpPr>
        <p:spPr>
          <a:xfrm>
            <a:off x="709429" y="4861235"/>
            <a:ext cx="5680444" cy="4605988"/>
          </a:xfrm>
        </p:spPr>
        <p:txBody>
          <a:bodyPr/>
          <a:lstStyle/>
          <a:p>
            <a:pPr eaLnBrk="1" hangingPunct="1"/>
            <a:endParaRPr lang="es-ES" dirty="0"/>
          </a:p>
        </p:txBody>
      </p:sp>
    </p:spTree>
    <p:extLst>
      <p:ext uri="{BB962C8B-B14F-4D97-AF65-F5344CB8AC3E}">
        <p14:creationId xmlns:p14="http://schemas.microsoft.com/office/powerpoint/2010/main" xmlns="" val="21881131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993775" y="768350"/>
            <a:ext cx="5113338" cy="3836988"/>
          </a:xfrm>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a:defRPr/>
            </a:pPr>
            <a:fld id="{6BC063F7-AED4-411B-9765-46E9128D8988}" type="slidenum">
              <a:rPr lang="es-ES" smtClean="0"/>
              <a:pPr>
                <a:defRPr/>
              </a:pPr>
              <a:t>10</a:t>
            </a:fld>
            <a:endParaRPr lang="es-ES"/>
          </a:p>
        </p:txBody>
      </p:sp>
    </p:spTree>
    <p:extLst>
      <p:ext uri="{BB962C8B-B14F-4D97-AF65-F5344CB8AC3E}">
        <p14:creationId xmlns:p14="http://schemas.microsoft.com/office/powerpoint/2010/main" xmlns="" val="28906855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
        <p:nvSpPr>
          <p:cNvPr id="6" name="5 Marcador de número de diapositiva"/>
          <p:cNvSpPr>
            <a:spLocks noGrp="1"/>
          </p:cNvSpPr>
          <p:nvPr>
            <p:ph type="sldNum" sz="quarter" idx="12"/>
          </p:nvPr>
        </p:nvSpPr>
        <p:spPr/>
        <p:txBody>
          <a:bodyPr/>
          <a:lstStyle/>
          <a:p>
            <a:fld id="{3B6A64F5-E379-4C18-BE4B-341E5E9B4F57}" type="slidenum">
              <a:rPr lang="es-ES" smtClean="0"/>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sp>
        <p:nvSpPr>
          <p:cNvPr id="6" name="5 Marcador de número de diapositiva"/>
          <p:cNvSpPr>
            <a:spLocks noGrp="1"/>
          </p:cNvSpPr>
          <p:nvPr>
            <p:ph type="sldNum" sz="quarter" idx="12"/>
          </p:nvPr>
        </p:nvSpPr>
        <p:spPr/>
        <p:txBody>
          <a:bodyPr/>
          <a:lstStyle/>
          <a:p>
            <a:fld id="{3B6A64F5-E379-4C18-BE4B-341E5E9B4F57}" type="slidenum">
              <a:rPr lang="es-ES" smtClean="0"/>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fld id="{3B6A64F5-E379-4C18-BE4B-341E5E9B4F57}" type="slidenum">
              <a:rPr lang="es-ES" smtClean="0"/>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1_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12/16/2019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defRPr/>
            </a:pPr>
            <a:fld id="{7F16ABFB-D5A9-41F5-837D-F386EF4E7F3F}" type="slidenum">
              <a:rPr lang="es-ES" smtClean="0"/>
              <a:pPr>
                <a:defRPr/>
              </a:pPr>
              <a:t>‹Nº›</a:t>
            </a:fld>
            <a:endParaRPr lang="es-ES"/>
          </a:p>
        </p:txBody>
      </p:sp>
    </p:spTree>
    <p:extLst>
      <p:ext uri="{BB962C8B-B14F-4D97-AF65-F5344CB8AC3E}">
        <p14:creationId xmlns:p14="http://schemas.microsoft.com/office/powerpoint/2010/main" xmlns="" val="4211210726"/>
      </p:ext>
    </p:extLst>
  </p:cSld>
  <p:clrMapOvr>
    <a:masterClrMapping/>
  </p:clrMapOvr>
  <p:hf hdr="0" ftr="0" dt="0"/>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6 Imagen" descr="fondo_ppt_gde_greca_gris.jpg"/>
          <p:cNvPicPr>
            <a:picLocks noChangeAspect="1"/>
          </p:cNvPicPr>
          <p:nvPr userDrawn="1"/>
        </p:nvPicPr>
        <p:blipFill>
          <a:blip r:embed="rId6" cstate="print"/>
          <a:stretch>
            <a:fillRect/>
          </a:stretch>
        </p:blipFill>
        <p:spPr>
          <a:xfrm>
            <a:off x="0" y="1"/>
            <a:ext cx="9144000" cy="6885384"/>
          </a:xfrm>
          <a:prstGeom prst="rect">
            <a:avLst/>
          </a:prstGeom>
        </p:spPr>
      </p:pic>
      <p:sp>
        <p:nvSpPr>
          <p:cNvPr id="6" name="5 Marcador de número de diapositiva"/>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050">
                <a:solidFill>
                  <a:schemeClr val="bg1">
                    <a:lumMod val="95000"/>
                  </a:schemeClr>
                </a:solidFill>
                <a:latin typeface="Gill Sans MT" pitchFamily="34" charset="0"/>
              </a:defRPr>
            </a:lvl1pPr>
          </a:lstStyle>
          <a:p>
            <a:fld id="{3B6A64F5-E379-4C18-BE4B-341E5E9B4F57}" type="slidenum">
              <a:rPr lang="es-ES" smtClean="0"/>
              <a:pPr/>
              <a:t>‹Nº›</a:t>
            </a:fld>
            <a:endParaRPr lang="es-ES"/>
          </a:p>
        </p:txBody>
      </p:sp>
      <p:pic>
        <p:nvPicPr>
          <p:cNvPr id="8" name="7 Imagen" descr="Espan¦âa - Portugal_ES_FUND_RGB-01.png"/>
          <p:cNvPicPr>
            <a:picLocks noChangeAspect="1"/>
          </p:cNvPicPr>
          <p:nvPr userDrawn="1"/>
        </p:nvPicPr>
        <p:blipFill>
          <a:blip r:embed="rId7" cstate="print"/>
          <a:stretch>
            <a:fillRect/>
          </a:stretch>
        </p:blipFill>
        <p:spPr>
          <a:xfrm>
            <a:off x="6012161" y="-15590"/>
            <a:ext cx="3130303" cy="1068326"/>
          </a:xfrm>
          <a:prstGeom prst="rect">
            <a:avLst/>
          </a:prstGeom>
        </p:spPr>
      </p:pic>
    </p:spTree>
  </p:cSld>
  <p:clrMap bg1="lt1" tx1="dk1" bg2="lt2" tx2="dk2" accent1="accent1" accent2="accent2" accent3="accent3" accent4="accent4" accent5="accent5" accent6="accent6" hlink="hlink" folHlink="folHlink"/>
  <p:sldLayoutIdLst>
    <p:sldLayoutId id="2147483665" r:id="rId1"/>
    <p:sldLayoutId id="2147483666" r:id="rId2"/>
    <p:sldLayoutId id="2147483671" r:id="rId3"/>
    <p:sldLayoutId id="2147483673" r:id="rId4"/>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4.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6"/>
          <p:cNvSpPr>
            <a:spLocks noGrp="1" noChangeArrowheads="1"/>
          </p:cNvSpPr>
          <p:nvPr>
            <p:ph type="sldNum" sz="quarter" idx="12"/>
          </p:nvPr>
        </p:nvSpPr>
        <p:spPr>
          <a:noFill/>
        </p:spPr>
        <p:txBody>
          <a:bodyPr/>
          <a:lstStyle/>
          <a:p>
            <a:fld id="{D0E6561D-EBB8-4360-A724-7836FE379569}" type="slidenum">
              <a:rPr lang="es-ES" altLang="es-ES" smtClean="0"/>
              <a:pPr/>
              <a:t>1</a:t>
            </a:fld>
            <a:endParaRPr lang="es-ES" altLang="es-ES" dirty="0"/>
          </a:p>
        </p:txBody>
      </p:sp>
      <p:sp>
        <p:nvSpPr>
          <p:cNvPr id="10" name="Text Box 6"/>
          <p:cNvSpPr txBox="1">
            <a:spLocks noChangeArrowheads="1"/>
          </p:cNvSpPr>
          <p:nvPr/>
        </p:nvSpPr>
        <p:spPr bwMode="auto">
          <a:xfrm>
            <a:off x="1007350" y="2403476"/>
            <a:ext cx="7957138" cy="1446550"/>
          </a:xfrm>
          <a:prstGeom prst="rect">
            <a:avLst/>
          </a:prstGeom>
          <a:noFill/>
          <a:ln w="19050">
            <a:noFill/>
            <a:miter lim="800000"/>
            <a:headEnd/>
            <a:tailEnd/>
          </a:ln>
        </p:spPr>
        <p:txBody>
          <a:bodyPr wrap="square">
            <a:spAutoFit/>
          </a:bodyPr>
          <a:lstStyle/>
          <a:p>
            <a:pPr algn="ctr">
              <a:buFont typeface="Wingdings 3" pitchFamily="18" charset="2"/>
              <a:buNone/>
            </a:pPr>
            <a:r>
              <a:rPr lang="en-GB" altLang="es-ES" sz="4400" b="1" dirty="0" err="1">
                <a:solidFill>
                  <a:schemeClr val="tx1"/>
                </a:solidFill>
                <a:ea typeface="Tahoma" panose="020B0604030504040204" pitchFamily="34" charset="0"/>
                <a:cs typeface="Tahoma" panose="020B0604030504040204" pitchFamily="34" charset="0"/>
              </a:rPr>
              <a:t>Normas</a:t>
            </a:r>
            <a:r>
              <a:rPr lang="en-GB" altLang="es-ES" sz="4400" b="1" dirty="0">
                <a:solidFill>
                  <a:schemeClr val="tx1"/>
                </a:solidFill>
                <a:ea typeface="Tahoma" panose="020B0604030504040204" pitchFamily="34" charset="0"/>
                <a:cs typeface="Tahoma" panose="020B0604030504040204" pitchFamily="34" charset="0"/>
              </a:rPr>
              <a:t> de </a:t>
            </a:r>
            <a:r>
              <a:rPr lang="en-GB" altLang="es-ES" sz="4400" b="1" dirty="0" err="1">
                <a:solidFill>
                  <a:schemeClr val="tx1"/>
                </a:solidFill>
                <a:ea typeface="Tahoma" panose="020B0604030504040204" pitchFamily="34" charset="0"/>
                <a:cs typeface="Tahoma" panose="020B0604030504040204" pitchFamily="34" charset="0"/>
              </a:rPr>
              <a:t>subvencionabilidad</a:t>
            </a:r>
            <a:endParaRPr lang="en-GB" altLang="es-ES" sz="4400" b="1" dirty="0">
              <a:solidFill>
                <a:schemeClr val="tx1"/>
              </a:solidFill>
              <a:ea typeface="Tahoma" panose="020B0604030504040204" pitchFamily="34" charset="0"/>
              <a:cs typeface="Tahoma" panose="020B0604030504040204" pitchFamily="34" charset="0"/>
            </a:endParaRPr>
          </a:p>
        </p:txBody>
      </p:sp>
      <p:sp>
        <p:nvSpPr>
          <p:cNvPr id="7" name="Rectángulo 7"/>
          <p:cNvSpPr/>
          <p:nvPr/>
        </p:nvSpPr>
        <p:spPr>
          <a:xfrm>
            <a:off x="467544" y="3850026"/>
            <a:ext cx="8676456" cy="461665"/>
          </a:xfrm>
          <a:prstGeom prst="rect">
            <a:avLst/>
          </a:prstGeom>
          <a:solidFill>
            <a:srgbClr val="3333CC"/>
          </a:solidFill>
          <a:ln>
            <a:noFill/>
          </a:ln>
        </p:spPr>
        <p:txBody>
          <a:bodyPr wrap="square">
            <a:spAutoFit/>
          </a:bodyPr>
          <a:lstStyle/>
          <a:p>
            <a:pPr algn="ctr"/>
            <a:r>
              <a:rPr lang="es-ES" sz="2400" b="1" dirty="0">
                <a:solidFill>
                  <a:schemeClr val="bg1"/>
                </a:solidFill>
                <a:latin typeface="Montserrat script=latin rev=2"/>
              </a:rPr>
              <a:t>Seminario 2ª convocatoria, Sevilla, 12 de diciembre de 2019</a:t>
            </a:r>
          </a:p>
        </p:txBody>
      </p:sp>
      <p:sp>
        <p:nvSpPr>
          <p:cNvPr id="2" name="CuadroTexto 1">
            <a:extLst>
              <a:ext uri="{FF2B5EF4-FFF2-40B4-BE49-F238E27FC236}">
                <a16:creationId xmlns:a16="http://schemas.microsoft.com/office/drawing/2014/main" xmlns="" id="{EB67F545-FDB6-4C56-A976-22784B22219A}"/>
              </a:ext>
            </a:extLst>
          </p:cNvPr>
          <p:cNvSpPr txBox="1"/>
          <p:nvPr/>
        </p:nvSpPr>
        <p:spPr>
          <a:xfrm>
            <a:off x="6143836" y="0"/>
            <a:ext cx="2952328" cy="1080120"/>
          </a:xfrm>
          <a:prstGeom prst="rect">
            <a:avLst/>
          </a:prstGeom>
          <a:solidFill>
            <a:schemeClr val="bg1"/>
          </a:solidFill>
        </p:spPr>
        <p:txBody>
          <a:bodyPr wrap="square" rtlCol="0">
            <a:spAutoFit/>
          </a:bodyPr>
          <a:lstStyle/>
          <a:p>
            <a:endParaRPr lang="es-ES" dirty="0"/>
          </a:p>
        </p:txBody>
      </p:sp>
      <p:pic>
        <p:nvPicPr>
          <p:cNvPr id="6" name="Imagen 5">
            <a:extLst>
              <a:ext uri="{FF2B5EF4-FFF2-40B4-BE49-F238E27FC236}">
                <a16:creationId xmlns:a16="http://schemas.microsoft.com/office/drawing/2014/main" xmlns="" id="{D1100FF6-A75E-4C09-9711-49B5F9A86D3C}"/>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55577" y="283566"/>
            <a:ext cx="4536504" cy="1716557"/>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6"/>
          <p:cNvSpPr>
            <a:spLocks noChangeArrowheads="1"/>
          </p:cNvSpPr>
          <p:nvPr/>
        </p:nvSpPr>
        <p:spPr bwMode="auto">
          <a:xfrm>
            <a:off x="755576" y="2764572"/>
            <a:ext cx="8136904" cy="3308598"/>
          </a:xfrm>
          <a:prstGeom prst="rect">
            <a:avLst/>
          </a:prstGeom>
          <a:noFill/>
          <a:ln w="9525">
            <a:noFill/>
            <a:miter lim="800000"/>
            <a:headEnd/>
            <a:tailEnd/>
          </a:ln>
        </p:spPr>
        <p:txBody>
          <a:bodyPr wrap="square">
            <a:spAutoFit/>
          </a:bodyPr>
          <a:lstStyle/>
          <a:p>
            <a:pPr marL="0" lvl="1" algn="just">
              <a:spcAft>
                <a:spcPts val="0"/>
              </a:spcAft>
              <a:buClr>
                <a:schemeClr val="tx2"/>
              </a:buClr>
              <a:buFont typeface="Wingdings" pitchFamily="2" charset="2"/>
              <a:buChar char="Ø"/>
            </a:pPr>
            <a:r>
              <a:rPr lang="es-ES_tradnl" altLang="es-ES" sz="2100" dirty="0">
                <a:solidFill>
                  <a:schemeClr val="tx1"/>
                </a:solidFill>
                <a:ea typeface="Tahoma" pitchFamily="34" charset="0"/>
                <a:cs typeface="Tahoma" pitchFamily="34" charset="0"/>
              </a:rPr>
              <a:t> </a:t>
            </a:r>
            <a:r>
              <a:rPr lang="es-ES_tradnl" altLang="es-ES" sz="2100" dirty="0">
                <a:solidFill>
                  <a:schemeClr val="tx1"/>
                </a:solidFill>
                <a:latin typeface="Trebuchet MS" panose="020B0603020202020204" pitchFamily="34" charset="0"/>
                <a:ea typeface="Tahoma" pitchFamily="34" charset="0"/>
                <a:cs typeface="Tahoma" pitchFamily="34" charset="0"/>
              </a:rPr>
              <a:t>Seguridad social e IRPF de la última nómina imputada</a:t>
            </a:r>
          </a:p>
          <a:p>
            <a:pPr marL="0" lvl="1" algn="just">
              <a:spcAft>
                <a:spcPts val="0"/>
              </a:spcAft>
              <a:buClr>
                <a:schemeClr val="tx2"/>
              </a:buClr>
              <a:buFont typeface="Wingdings" pitchFamily="2" charset="2"/>
              <a:buChar char="Ø"/>
            </a:pPr>
            <a:endParaRPr lang="es-ES_tradnl" altLang="es-ES" sz="2100" dirty="0">
              <a:solidFill>
                <a:schemeClr val="tx1"/>
              </a:solidFill>
              <a:latin typeface="Trebuchet MS" panose="020B0603020202020204" pitchFamily="34" charset="0"/>
              <a:ea typeface="Tahoma" pitchFamily="34" charset="0"/>
              <a:cs typeface="Tahoma" pitchFamily="34" charset="0"/>
            </a:endParaRPr>
          </a:p>
          <a:p>
            <a:pPr marL="0" lvl="1" algn="just">
              <a:spcAft>
                <a:spcPts val="0"/>
              </a:spcAft>
              <a:buClr>
                <a:schemeClr val="tx2"/>
              </a:buClr>
              <a:buFont typeface="Wingdings" pitchFamily="2" charset="2"/>
              <a:buChar char="Ø"/>
            </a:pPr>
            <a:r>
              <a:rPr lang="es-ES_tradnl" altLang="es-ES" sz="2100" dirty="0">
                <a:solidFill>
                  <a:schemeClr val="tx1"/>
                </a:solidFill>
                <a:latin typeface="Trebuchet MS" panose="020B0603020202020204" pitchFamily="34" charset="0"/>
                <a:ea typeface="Tahoma" pitchFamily="34" charset="0"/>
                <a:cs typeface="Tahoma" pitchFamily="34" charset="0"/>
              </a:rPr>
              <a:t> Última liquidación del IVA</a:t>
            </a:r>
          </a:p>
          <a:p>
            <a:pPr marL="0" lvl="1" algn="just">
              <a:spcAft>
                <a:spcPts val="0"/>
              </a:spcAft>
              <a:buClr>
                <a:schemeClr val="tx2"/>
              </a:buClr>
              <a:buFont typeface="Wingdings" pitchFamily="2" charset="2"/>
              <a:buChar char="Ø"/>
            </a:pPr>
            <a:endParaRPr lang="es-ES_tradnl" altLang="es-ES" sz="2100" dirty="0">
              <a:solidFill>
                <a:schemeClr val="tx1"/>
              </a:solidFill>
              <a:latin typeface="Trebuchet MS" panose="020B0603020202020204" pitchFamily="34" charset="0"/>
              <a:ea typeface="Tahoma" pitchFamily="34" charset="0"/>
              <a:cs typeface="Tahoma" pitchFamily="34" charset="0"/>
            </a:endParaRPr>
          </a:p>
          <a:p>
            <a:pPr marL="0" lvl="1" algn="just">
              <a:spcAft>
                <a:spcPts val="0"/>
              </a:spcAft>
              <a:buClr>
                <a:schemeClr val="tx2"/>
              </a:buClr>
              <a:buFont typeface="Wingdings" pitchFamily="2" charset="2"/>
              <a:buChar char="Ø"/>
            </a:pPr>
            <a:r>
              <a:rPr lang="es-ES_tradnl" altLang="es-ES" sz="2100" dirty="0">
                <a:solidFill>
                  <a:schemeClr val="tx1"/>
                </a:solidFill>
                <a:latin typeface="Trebuchet MS" panose="020B0603020202020204" pitchFamily="34" charset="0"/>
                <a:ea typeface="Tahoma" pitchFamily="34" charset="0"/>
                <a:cs typeface="Tahoma" pitchFamily="34" charset="0"/>
              </a:rPr>
              <a:t> Gastos de dietas realizados antes de la fecha de fin del proyecto.</a:t>
            </a:r>
          </a:p>
          <a:p>
            <a:pPr marL="0" lvl="1" algn="just">
              <a:spcAft>
                <a:spcPts val="0"/>
              </a:spcAft>
              <a:buClr>
                <a:schemeClr val="tx2"/>
              </a:buClr>
              <a:buFont typeface="Wingdings" pitchFamily="2" charset="2"/>
              <a:buChar char="Ø"/>
            </a:pPr>
            <a:endParaRPr lang="es-ES_tradnl" altLang="es-ES" sz="2100" dirty="0">
              <a:solidFill>
                <a:schemeClr val="tx1"/>
              </a:solidFill>
              <a:latin typeface="Trebuchet MS" panose="020B0603020202020204" pitchFamily="34" charset="0"/>
              <a:ea typeface="Tahoma" pitchFamily="34" charset="0"/>
              <a:cs typeface="Tahoma" pitchFamily="34" charset="0"/>
            </a:endParaRPr>
          </a:p>
          <a:p>
            <a:pPr marL="0" lvl="1" algn="just">
              <a:spcAft>
                <a:spcPts val="0"/>
              </a:spcAft>
              <a:buClr>
                <a:schemeClr val="tx2"/>
              </a:buClr>
              <a:buFont typeface="Wingdings" pitchFamily="2" charset="2"/>
              <a:buChar char="Ø"/>
            </a:pPr>
            <a:r>
              <a:rPr lang="es-ES_tradnl" altLang="es-ES" sz="2100" dirty="0">
                <a:solidFill>
                  <a:schemeClr val="tx1"/>
                </a:solidFill>
                <a:latin typeface="Trebuchet MS" panose="020B0603020202020204" pitchFamily="34" charset="0"/>
                <a:ea typeface="Tahoma" pitchFamily="34" charset="0"/>
                <a:cs typeface="Tahoma" pitchFamily="34" charset="0"/>
              </a:rPr>
              <a:t> Facturas de la última auditoría derivada de las obligaciones del control de primer nivel.</a:t>
            </a:r>
            <a:endParaRPr lang="es-ES_tradnl" altLang="es-ES" sz="2100" dirty="0">
              <a:solidFill>
                <a:schemeClr val="tx1"/>
              </a:solidFill>
              <a:ea typeface="Tahoma" pitchFamily="34" charset="0"/>
              <a:cs typeface="Tahoma" pitchFamily="34" charset="0"/>
            </a:endParaRPr>
          </a:p>
          <a:p>
            <a:pPr marL="0" lvl="1" algn="just">
              <a:spcAft>
                <a:spcPts val="0"/>
              </a:spcAft>
              <a:buClr>
                <a:schemeClr val="tx2"/>
              </a:buClr>
            </a:pPr>
            <a:endParaRPr lang="es-ES_tradnl" altLang="es-ES" sz="2000" dirty="0">
              <a:solidFill>
                <a:schemeClr val="tx1"/>
              </a:solidFill>
              <a:ea typeface="Tahoma" pitchFamily="34" charset="0"/>
              <a:cs typeface="Tahoma" pitchFamily="34" charset="0"/>
            </a:endParaRPr>
          </a:p>
        </p:txBody>
      </p:sp>
      <p:sp>
        <p:nvSpPr>
          <p:cNvPr id="2" name="Marcador de número de diapositiva 1"/>
          <p:cNvSpPr>
            <a:spLocks noGrp="1"/>
          </p:cNvSpPr>
          <p:nvPr>
            <p:ph type="sldNum" sz="quarter" idx="12"/>
          </p:nvPr>
        </p:nvSpPr>
        <p:spPr/>
        <p:txBody>
          <a:bodyPr/>
          <a:lstStyle/>
          <a:p>
            <a:pPr>
              <a:defRPr/>
            </a:pPr>
            <a:fld id="{CE61C70F-6EFD-4C67-A480-1FCB40B62767}" type="slidenum">
              <a:rPr lang="es-ES" smtClean="0"/>
              <a:pPr>
                <a:defRPr/>
              </a:pPr>
              <a:t>10</a:t>
            </a:fld>
            <a:endParaRPr lang="es-ES" dirty="0"/>
          </a:p>
        </p:txBody>
      </p:sp>
      <p:sp>
        <p:nvSpPr>
          <p:cNvPr id="6" name="Text Box 29"/>
          <p:cNvSpPr txBox="1">
            <a:spLocks noChangeArrowheads="1"/>
          </p:cNvSpPr>
          <p:nvPr/>
        </p:nvSpPr>
        <p:spPr bwMode="auto">
          <a:xfrm>
            <a:off x="611561" y="980728"/>
            <a:ext cx="8351839" cy="523220"/>
          </a:xfrm>
          <a:prstGeom prst="rect">
            <a:avLst/>
          </a:prstGeom>
          <a:solidFill>
            <a:srgbClr val="3333CC"/>
          </a:solidFill>
          <a:ln>
            <a:noFill/>
          </a:ln>
        </p:spPr>
        <p:txBody>
          <a:bodyPr wrap="square">
            <a:spAutoFit/>
          </a:bodyPr>
          <a:lstStyle/>
          <a:p>
            <a:pPr algn="ctr"/>
            <a:r>
              <a:rPr lang="es-ES_tradnl" altLang="es-ES" sz="2800" dirty="0">
                <a:solidFill>
                  <a:schemeClr val="bg1"/>
                </a:solidFill>
                <a:latin typeface="Montserrat script=latin rev=2"/>
              </a:rPr>
              <a:t>2. SISTEMAS DE CERTIFICACIÓN DE GASTOS</a:t>
            </a:r>
            <a:endParaRPr lang="es-ES_tradnl" altLang="es-ES" sz="2400" dirty="0">
              <a:solidFill>
                <a:schemeClr val="bg1"/>
              </a:solidFill>
              <a:latin typeface="Montserrat script=latin rev=2"/>
            </a:endParaRPr>
          </a:p>
        </p:txBody>
      </p:sp>
      <p:sp>
        <p:nvSpPr>
          <p:cNvPr id="7" name="Rectangle 5"/>
          <p:cNvSpPr>
            <a:spLocks noChangeArrowheads="1"/>
          </p:cNvSpPr>
          <p:nvPr/>
        </p:nvSpPr>
        <p:spPr bwMode="auto">
          <a:xfrm>
            <a:off x="755576" y="1862684"/>
            <a:ext cx="7920880" cy="461665"/>
          </a:xfrm>
          <a:prstGeom prst="rect">
            <a:avLst/>
          </a:prstGeom>
          <a:solidFill>
            <a:schemeClr val="tx2">
              <a:lumMod val="20000"/>
              <a:lumOff val="80000"/>
            </a:schemeClr>
          </a:solidFill>
          <a:ln w="9525" algn="ctr">
            <a:noFill/>
            <a:miter lim="800000"/>
            <a:headEnd/>
            <a:tailEnd/>
          </a:ln>
          <a:effectLst/>
        </p:spPr>
        <p:txBody>
          <a:bodyPr wrap="square" anchor="ctr">
            <a:spAutoFit/>
          </a:bodyPr>
          <a:lstStyle/>
          <a:p>
            <a:pPr algn="ctr" eaLnBrk="0" hangingPunct="0">
              <a:buClrTx/>
              <a:buFontTx/>
              <a:buNone/>
            </a:pPr>
            <a:r>
              <a:rPr lang="es-ES_tradnl" sz="2400" b="1" dirty="0">
                <a:solidFill>
                  <a:srgbClr val="3333CC"/>
                </a:solidFill>
                <a:ea typeface="Tahoma" pitchFamily="34" charset="0"/>
                <a:cs typeface="Tahoma" pitchFamily="34" charset="0"/>
              </a:rPr>
              <a:t>Gastos fuera de plazo permitidos</a:t>
            </a:r>
            <a:endParaRPr lang="es-ES" sz="2400" b="1" dirty="0">
              <a:solidFill>
                <a:srgbClr val="3333CC"/>
              </a:solidFill>
              <a:ea typeface="Tahoma" pitchFamily="34" charset="0"/>
              <a:cs typeface="Tahoma"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 Box 13"/>
          <p:cNvSpPr txBox="1">
            <a:spLocks noChangeArrowheads="1"/>
          </p:cNvSpPr>
          <p:nvPr/>
        </p:nvSpPr>
        <p:spPr bwMode="auto">
          <a:xfrm>
            <a:off x="982449" y="2204864"/>
            <a:ext cx="8136904" cy="36933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150000"/>
              </a:lnSpc>
              <a:buFontTx/>
              <a:buAutoNum type="arabicPeriod"/>
            </a:pPr>
            <a:r>
              <a:rPr lang="es-ES_tradnl" sz="2600" dirty="0">
                <a:latin typeface="Tahoma" pitchFamily="34" charset="0"/>
                <a:ea typeface="Tahoma" pitchFamily="34" charset="0"/>
                <a:cs typeface="Tahoma" pitchFamily="34" charset="0"/>
              </a:rPr>
              <a:t>JERARQUÍA NORMATIVA</a:t>
            </a:r>
            <a:endParaRPr lang="es-ES" sz="2600" dirty="0">
              <a:latin typeface="Tahoma" pitchFamily="34" charset="0"/>
              <a:ea typeface="Tahoma" pitchFamily="34" charset="0"/>
              <a:cs typeface="Tahoma" pitchFamily="34" charset="0"/>
            </a:endParaRPr>
          </a:p>
          <a:p>
            <a:pPr eaLnBrk="1" hangingPunct="1">
              <a:lnSpc>
                <a:spcPct val="150000"/>
              </a:lnSpc>
              <a:buFontTx/>
              <a:buAutoNum type="arabicPeriod"/>
            </a:pPr>
            <a:r>
              <a:rPr lang="es-ES_tradnl" sz="2600" dirty="0">
                <a:latin typeface="Tahoma" pitchFamily="34" charset="0"/>
                <a:ea typeface="Tahoma" pitchFamily="34" charset="0"/>
                <a:cs typeface="Tahoma" pitchFamily="34" charset="0"/>
              </a:rPr>
              <a:t>SISTEMAS DE CERTIFICACIÓN DE GASTOS: CLASIFICACIÓN</a:t>
            </a:r>
            <a:endParaRPr lang="es-ES_tradnl" sz="2600" b="1" dirty="0">
              <a:solidFill>
                <a:schemeClr val="accent6">
                  <a:lumMod val="75000"/>
                </a:schemeClr>
              </a:solidFill>
              <a:latin typeface="Tahoma" pitchFamily="34" charset="0"/>
              <a:ea typeface="Tahoma" pitchFamily="34" charset="0"/>
              <a:cs typeface="Tahoma" pitchFamily="34" charset="0"/>
            </a:endParaRPr>
          </a:p>
          <a:p>
            <a:pPr eaLnBrk="1" hangingPunct="1">
              <a:lnSpc>
                <a:spcPct val="150000"/>
              </a:lnSpc>
              <a:buFontTx/>
              <a:buAutoNum type="arabicPeriod"/>
            </a:pPr>
            <a:r>
              <a:rPr lang="es-ES_tradnl" sz="2600" b="1" dirty="0">
                <a:solidFill>
                  <a:srgbClr val="3333CC"/>
                </a:solidFill>
                <a:latin typeface="Tahoma" pitchFamily="34" charset="0"/>
                <a:ea typeface="Tahoma" pitchFamily="34" charset="0"/>
                <a:cs typeface="Tahoma" pitchFamily="34" charset="0"/>
              </a:rPr>
              <a:t>GASTOS NO SUBVENCIONABLES</a:t>
            </a:r>
            <a:endParaRPr lang="es-ES" sz="2600" b="1" dirty="0">
              <a:solidFill>
                <a:srgbClr val="3333CC"/>
              </a:solidFill>
              <a:latin typeface="Tahoma" pitchFamily="34" charset="0"/>
              <a:ea typeface="Tahoma" pitchFamily="34" charset="0"/>
              <a:cs typeface="Tahoma" pitchFamily="34" charset="0"/>
            </a:endParaRPr>
          </a:p>
          <a:p>
            <a:pPr eaLnBrk="1" hangingPunct="1">
              <a:lnSpc>
                <a:spcPct val="150000"/>
              </a:lnSpc>
              <a:buFontTx/>
              <a:buAutoNum type="arabicPeriod"/>
            </a:pPr>
            <a:r>
              <a:rPr lang="es-ES_tradnl" sz="2600" dirty="0">
                <a:latin typeface="Tahoma" pitchFamily="34" charset="0"/>
                <a:ea typeface="Tahoma" pitchFamily="34" charset="0"/>
                <a:cs typeface="Tahoma" pitchFamily="34" charset="0"/>
              </a:rPr>
              <a:t>GASTOS SUBVENCIONABLES</a:t>
            </a:r>
          </a:p>
          <a:p>
            <a:pPr eaLnBrk="1" hangingPunct="1">
              <a:lnSpc>
                <a:spcPct val="150000"/>
              </a:lnSpc>
              <a:buFontTx/>
              <a:buAutoNum type="arabicPeriod"/>
            </a:pPr>
            <a:r>
              <a:rPr lang="es-ES_tradnl" sz="2600" dirty="0">
                <a:latin typeface="Tahoma" pitchFamily="34" charset="0"/>
                <a:ea typeface="Tahoma" pitchFamily="34" charset="0"/>
                <a:cs typeface="Tahoma" pitchFamily="34" charset="0"/>
              </a:rPr>
              <a:t>CASOS PRÁCTICOS</a:t>
            </a:r>
            <a:endParaRPr lang="es-ES" sz="2500" dirty="0">
              <a:latin typeface="Tahoma" pitchFamily="34" charset="0"/>
              <a:ea typeface="Tahoma" pitchFamily="34" charset="0"/>
              <a:cs typeface="Tahoma" pitchFamily="34" charset="0"/>
            </a:endParaRPr>
          </a:p>
        </p:txBody>
      </p:sp>
      <p:sp>
        <p:nvSpPr>
          <p:cNvPr id="5" name="4 Marcador de número de diapositiva"/>
          <p:cNvSpPr>
            <a:spLocks noGrp="1"/>
          </p:cNvSpPr>
          <p:nvPr>
            <p:ph type="sldNum" sz="quarter" idx="12"/>
          </p:nvPr>
        </p:nvSpPr>
        <p:spPr/>
        <p:txBody>
          <a:bodyPr/>
          <a:lstStyle/>
          <a:p>
            <a:fld id="{3B6A64F5-E379-4C18-BE4B-341E5E9B4F57}" type="slidenum">
              <a:rPr lang="es-ES" smtClean="0"/>
              <a:pPr/>
              <a:t>11</a:t>
            </a:fld>
            <a:endParaRPr lang="es-ES"/>
          </a:p>
        </p:txBody>
      </p:sp>
      <p:sp>
        <p:nvSpPr>
          <p:cNvPr id="6" name="Rectángulo 5"/>
          <p:cNvSpPr/>
          <p:nvPr/>
        </p:nvSpPr>
        <p:spPr>
          <a:xfrm>
            <a:off x="467544" y="1417422"/>
            <a:ext cx="8688125" cy="523220"/>
          </a:xfrm>
          <a:prstGeom prst="rect">
            <a:avLst/>
          </a:prstGeom>
          <a:solidFill>
            <a:srgbClr val="3333CC"/>
          </a:solidFill>
          <a:ln>
            <a:noFill/>
          </a:ln>
        </p:spPr>
        <p:txBody>
          <a:bodyPr wrap="square">
            <a:spAutoFit/>
          </a:bodyPr>
          <a:lstStyle/>
          <a:p>
            <a:pPr algn="ctr"/>
            <a:r>
              <a:rPr lang="es-ES" sz="2800" b="1" dirty="0">
                <a:solidFill>
                  <a:schemeClr val="bg1"/>
                </a:solidFill>
                <a:latin typeface="Montserrat script=latin rev=2"/>
              </a:rPr>
              <a:t>Índice</a:t>
            </a:r>
          </a:p>
        </p:txBody>
      </p:sp>
    </p:spTree>
    <p:extLst>
      <p:ext uri="{BB962C8B-B14F-4D97-AF65-F5344CB8AC3E}">
        <p14:creationId xmlns:p14="http://schemas.microsoft.com/office/powerpoint/2010/main" xmlns="" val="26925771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31"/>
          <p:cNvSpPr txBox="1">
            <a:spLocks noChangeArrowheads="1"/>
          </p:cNvSpPr>
          <p:nvPr/>
        </p:nvSpPr>
        <p:spPr bwMode="auto">
          <a:xfrm>
            <a:off x="539552" y="1556793"/>
            <a:ext cx="8208912" cy="5170646"/>
          </a:xfrm>
          <a:prstGeom prst="rect">
            <a:avLst/>
          </a:prstGeom>
          <a:noFill/>
          <a:ln w="9525" algn="ctr">
            <a:noFill/>
            <a:miter lim="800000"/>
            <a:headEnd/>
            <a:tailEnd/>
          </a:ln>
          <a:effectLst/>
        </p:spPr>
        <p:txBody>
          <a:bodyPr wrap="square">
            <a:spAutoFit/>
          </a:bodyPr>
          <a:lstStyle/>
          <a:p>
            <a:pPr marL="457200" indent="-457200" algn="just">
              <a:buClr>
                <a:srgbClr val="00B0F0"/>
              </a:buClr>
              <a:buFont typeface="Wingdings" pitchFamily="2" charset="2"/>
              <a:buChar char="q"/>
            </a:pPr>
            <a:r>
              <a:rPr lang="es-ES" b="1" dirty="0">
                <a:solidFill>
                  <a:srgbClr val="3333CC"/>
                </a:solidFill>
                <a:ea typeface="Tahoma" pitchFamily="34" charset="0"/>
                <a:cs typeface="Tahoma" pitchFamily="34" charset="0"/>
              </a:rPr>
              <a:t> </a:t>
            </a:r>
            <a:r>
              <a:rPr lang="es-ES" sz="2000" b="1" dirty="0">
                <a:solidFill>
                  <a:srgbClr val="3333CC"/>
                </a:solidFill>
                <a:ea typeface="Tahoma" pitchFamily="34" charset="0"/>
                <a:cs typeface="Tahoma" pitchFamily="34" charset="0"/>
              </a:rPr>
              <a:t>Artículo 69.3 del Reglamento (UE) 1303/2013</a:t>
            </a:r>
          </a:p>
          <a:p>
            <a:pPr marL="457200" indent="-457200" algn="just">
              <a:buClr>
                <a:srgbClr val="00B0F0"/>
              </a:buClr>
              <a:buFont typeface="Wingdings" pitchFamily="2" charset="2"/>
              <a:buChar char="q"/>
            </a:pPr>
            <a:endParaRPr lang="es-ES" sz="1000" b="1" dirty="0">
              <a:solidFill>
                <a:srgbClr val="00B0F0"/>
              </a:solidFill>
              <a:ea typeface="Tahoma" pitchFamily="34" charset="0"/>
              <a:cs typeface="Tahoma" pitchFamily="34" charset="0"/>
            </a:endParaRPr>
          </a:p>
          <a:p>
            <a:pPr marL="914400" lvl="1" indent="-457200" algn="just">
              <a:buClr>
                <a:srgbClr val="000066"/>
              </a:buClr>
              <a:buFont typeface="Wingdings" pitchFamily="2" charset="2"/>
              <a:buChar char="ü"/>
            </a:pPr>
            <a:r>
              <a:rPr lang="es-ES" dirty="0">
                <a:solidFill>
                  <a:schemeClr val="tx1"/>
                </a:solidFill>
                <a:ea typeface="Tahoma" pitchFamily="34" charset="0"/>
                <a:cs typeface="Tahoma" pitchFamily="34" charset="0"/>
              </a:rPr>
              <a:t>Intereses de la deuda.</a:t>
            </a:r>
          </a:p>
          <a:p>
            <a:pPr marL="914400" lvl="1" indent="-457200" algn="just">
              <a:buClr>
                <a:srgbClr val="000066"/>
              </a:buClr>
              <a:buFont typeface="Wingdings" pitchFamily="2" charset="2"/>
              <a:buChar char="ü"/>
            </a:pPr>
            <a:endParaRPr lang="es-ES" dirty="0">
              <a:solidFill>
                <a:schemeClr val="tx1"/>
              </a:solidFill>
              <a:ea typeface="Tahoma" pitchFamily="34" charset="0"/>
              <a:cs typeface="Tahoma" pitchFamily="34" charset="0"/>
            </a:endParaRPr>
          </a:p>
          <a:p>
            <a:pPr marL="914400" lvl="1" indent="-457200" algn="just">
              <a:buClr>
                <a:srgbClr val="000066"/>
              </a:buClr>
              <a:buFont typeface="Wingdings" pitchFamily="2" charset="2"/>
              <a:buChar char="ü"/>
            </a:pPr>
            <a:r>
              <a:rPr lang="es-ES" dirty="0">
                <a:solidFill>
                  <a:schemeClr val="tx1"/>
                </a:solidFill>
                <a:ea typeface="Tahoma" pitchFamily="34" charset="0"/>
                <a:cs typeface="Tahoma" pitchFamily="34" charset="0"/>
              </a:rPr>
              <a:t>Adquisición de terrenos (en los supuestos establecidos en el Reglamento).</a:t>
            </a:r>
          </a:p>
          <a:p>
            <a:pPr marL="914400" lvl="1" indent="-457200" algn="just">
              <a:buClr>
                <a:srgbClr val="000066"/>
              </a:buClr>
              <a:buFont typeface="Wingdings" pitchFamily="2" charset="2"/>
              <a:buChar char="ü"/>
            </a:pPr>
            <a:endParaRPr lang="es-ES" dirty="0">
              <a:solidFill>
                <a:schemeClr val="tx1"/>
              </a:solidFill>
              <a:ea typeface="Tahoma" pitchFamily="34" charset="0"/>
              <a:cs typeface="Tahoma" pitchFamily="34" charset="0"/>
            </a:endParaRPr>
          </a:p>
          <a:p>
            <a:pPr marL="914400" lvl="1" indent="-457200" algn="just">
              <a:buClr>
                <a:srgbClr val="000066"/>
              </a:buClr>
              <a:buFont typeface="Wingdings" pitchFamily="2" charset="2"/>
              <a:buChar char="ü"/>
            </a:pPr>
            <a:r>
              <a:rPr lang="es-ES" dirty="0">
                <a:solidFill>
                  <a:schemeClr val="tx1"/>
                </a:solidFill>
                <a:ea typeface="Tahoma" pitchFamily="34" charset="0"/>
                <a:cs typeface="Tahoma" pitchFamily="34" charset="0"/>
              </a:rPr>
              <a:t>Impuesto sobre el  Valor Añadido que sea recuperable.</a:t>
            </a:r>
          </a:p>
          <a:p>
            <a:pPr marL="914400" lvl="1" indent="-457200" algn="just">
              <a:buClr>
                <a:srgbClr val="000066"/>
              </a:buClr>
              <a:buFont typeface="Wingdings" pitchFamily="2" charset="2"/>
              <a:buChar char="ü"/>
            </a:pPr>
            <a:endParaRPr lang="es-ES" b="1" u="sng" dirty="0">
              <a:ea typeface="Tahoma" pitchFamily="34" charset="0"/>
              <a:cs typeface="Tahoma" pitchFamily="34" charset="0"/>
            </a:endParaRPr>
          </a:p>
          <a:p>
            <a:pPr marL="457200" indent="-457200" algn="just">
              <a:buClr>
                <a:srgbClr val="00B0F0"/>
              </a:buClr>
              <a:buFont typeface="Wingdings" pitchFamily="2" charset="2"/>
              <a:buChar char="q"/>
            </a:pPr>
            <a:r>
              <a:rPr lang="es-ES_tradnl" dirty="0">
                <a:solidFill>
                  <a:srgbClr val="3333CC"/>
                </a:solidFill>
                <a:ea typeface="Tahoma" pitchFamily="34" charset="0"/>
                <a:cs typeface="Tahoma" pitchFamily="34" charset="0"/>
              </a:rPr>
              <a:t> </a:t>
            </a:r>
            <a:r>
              <a:rPr lang="es-ES_tradnl" sz="2000" b="1" dirty="0">
                <a:solidFill>
                  <a:srgbClr val="3333CC"/>
                </a:solidFill>
                <a:ea typeface="Tahoma" pitchFamily="34" charset="0"/>
                <a:cs typeface="Tahoma" pitchFamily="34" charset="0"/>
              </a:rPr>
              <a:t>Artículo 2 del Reglamento Delegado (UE) 481/2014</a:t>
            </a:r>
          </a:p>
          <a:p>
            <a:pPr marL="457200" indent="-457200" algn="just">
              <a:buClr>
                <a:srgbClr val="00B0F0"/>
              </a:buClr>
              <a:buFont typeface="Wingdings" pitchFamily="2" charset="2"/>
              <a:buChar char="q"/>
            </a:pPr>
            <a:endParaRPr lang="es-ES_tradnl" sz="1000" b="1" dirty="0">
              <a:solidFill>
                <a:srgbClr val="00B0F0"/>
              </a:solidFill>
              <a:ea typeface="Tahoma" pitchFamily="34" charset="0"/>
              <a:cs typeface="Tahoma" pitchFamily="34" charset="0"/>
            </a:endParaRPr>
          </a:p>
          <a:p>
            <a:pPr marL="914400" lvl="1" indent="-457200" algn="just">
              <a:buClr>
                <a:srgbClr val="000066"/>
              </a:buClr>
              <a:buFont typeface="Wingdings" pitchFamily="2" charset="2"/>
              <a:buChar char="ü"/>
            </a:pPr>
            <a:r>
              <a:rPr lang="es-ES_tradnl" dirty="0">
                <a:solidFill>
                  <a:schemeClr val="tx1"/>
                </a:solidFill>
                <a:ea typeface="Tahoma" pitchFamily="34" charset="0"/>
                <a:cs typeface="Tahoma" pitchFamily="34" charset="0"/>
              </a:rPr>
              <a:t>Multas, sanciones económicas y gasto incurrido por litigios y disputas legales.</a:t>
            </a:r>
          </a:p>
          <a:p>
            <a:pPr marL="914400" lvl="1" indent="-457200" algn="just">
              <a:buClr>
                <a:srgbClr val="000066"/>
              </a:buClr>
              <a:buFont typeface="Wingdings" pitchFamily="2" charset="2"/>
              <a:buChar char="ü"/>
            </a:pPr>
            <a:endParaRPr lang="es-ES_tradnl" dirty="0">
              <a:solidFill>
                <a:schemeClr val="tx1"/>
              </a:solidFill>
              <a:ea typeface="Tahoma" pitchFamily="34" charset="0"/>
              <a:cs typeface="Tahoma" pitchFamily="34" charset="0"/>
            </a:endParaRPr>
          </a:p>
          <a:p>
            <a:pPr marL="914400" lvl="1" indent="-457200" algn="just">
              <a:buClr>
                <a:srgbClr val="000066"/>
              </a:buClr>
              <a:buFont typeface="Wingdings" pitchFamily="2" charset="2"/>
              <a:buChar char="ü"/>
            </a:pPr>
            <a:r>
              <a:rPr lang="es-ES_tradnl" b="1" dirty="0">
                <a:solidFill>
                  <a:schemeClr val="tx1"/>
                </a:solidFill>
                <a:ea typeface="Tahoma" pitchFamily="34" charset="0"/>
                <a:cs typeface="Tahoma" pitchFamily="34" charset="0"/>
              </a:rPr>
              <a:t>Donaciones, excepto cuando no excedan de 50€ y estén relacionadas con promoción, comunicación, publicidad e información.</a:t>
            </a:r>
          </a:p>
          <a:p>
            <a:pPr marL="914400" lvl="1" indent="-457200" algn="just">
              <a:buClr>
                <a:srgbClr val="000066"/>
              </a:buClr>
              <a:buFont typeface="Wingdings" pitchFamily="2" charset="2"/>
              <a:buChar char="ü"/>
            </a:pPr>
            <a:endParaRPr lang="es-ES_tradnl" b="1" dirty="0">
              <a:solidFill>
                <a:srgbClr val="FF0000"/>
              </a:solidFill>
              <a:ea typeface="Tahoma" pitchFamily="34" charset="0"/>
              <a:cs typeface="Tahoma" pitchFamily="34" charset="0"/>
            </a:endParaRPr>
          </a:p>
          <a:p>
            <a:pPr marL="914400" lvl="1" indent="-457200" algn="just">
              <a:buClr>
                <a:srgbClr val="000066"/>
              </a:buClr>
              <a:buFont typeface="Wingdings" pitchFamily="2" charset="2"/>
              <a:buChar char="ü"/>
            </a:pPr>
            <a:r>
              <a:rPr lang="es-ES_tradnl" dirty="0">
                <a:solidFill>
                  <a:schemeClr val="tx1"/>
                </a:solidFill>
                <a:ea typeface="Tahoma" pitchFamily="34" charset="0"/>
                <a:cs typeface="Tahoma" pitchFamily="34" charset="0"/>
              </a:rPr>
              <a:t>Fluctuaciones de los tipos de cambio de divisa.</a:t>
            </a:r>
            <a:endParaRPr lang="es-ES" dirty="0">
              <a:solidFill>
                <a:schemeClr val="tx1"/>
              </a:solidFill>
              <a:ea typeface="Tahoma" pitchFamily="34" charset="0"/>
              <a:cs typeface="Tahoma" pitchFamily="34" charset="0"/>
            </a:endParaRPr>
          </a:p>
        </p:txBody>
      </p:sp>
      <p:sp>
        <p:nvSpPr>
          <p:cNvPr id="4" name="3 Marcador de número de diapositiva"/>
          <p:cNvSpPr>
            <a:spLocks noGrp="1"/>
          </p:cNvSpPr>
          <p:nvPr>
            <p:ph type="sldNum" sz="quarter" idx="12"/>
          </p:nvPr>
        </p:nvSpPr>
        <p:spPr/>
        <p:txBody>
          <a:bodyPr/>
          <a:lstStyle/>
          <a:p>
            <a:fld id="{3B6A64F5-E379-4C18-BE4B-341E5E9B4F57}" type="slidenum">
              <a:rPr lang="es-ES" smtClean="0"/>
              <a:pPr/>
              <a:t>12</a:t>
            </a:fld>
            <a:endParaRPr lang="es-ES" dirty="0"/>
          </a:p>
        </p:txBody>
      </p:sp>
      <p:sp>
        <p:nvSpPr>
          <p:cNvPr id="7" name="Text Box 29"/>
          <p:cNvSpPr txBox="1">
            <a:spLocks noChangeArrowheads="1"/>
          </p:cNvSpPr>
          <p:nvPr/>
        </p:nvSpPr>
        <p:spPr bwMode="auto">
          <a:xfrm>
            <a:off x="539553" y="980728"/>
            <a:ext cx="8351839" cy="523220"/>
          </a:xfrm>
          <a:prstGeom prst="rect">
            <a:avLst/>
          </a:prstGeom>
          <a:solidFill>
            <a:srgbClr val="3333CC"/>
          </a:solidFill>
          <a:ln>
            <a:noFill/>
          </a:ln>
        </p:spPr>
        <p:txBody>
          <a:bodyPr wrap="square">
            <a:spAutoFit/>
          </a:bodyPr>
          <a:lstStyle/>
          <a:p>
            <a:pPr algn="ctr"/>
            <a:r>
              <a:rPr lang="es-ES_tradnl" altLang="es-ES" sz="2800" dirty="0">
                <a:solidFill>
                  <a:schemeClr val="bg1"/>
                </a:solidFill>
                <a:latin typeface="Montserrat script=latin rev=2"/>
              </a:rPr>
              <a:t>3. GASTOS NO SUBVENCIONABLES</a:t>
            </a:r>
            <a:endParaRPr lang="es-ES" altLang="es-ES" sz="2800" dirty="0">
              <a:solidFill>
                <a:schemeClr val="bg1"/>
              </a:solidFill>
              <a:latin typeface="Montserrat script=latin rev=2"/>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31"/>
          <p:cNvSpPr txBox="1">
            <a:spLocks noChangeArrowheads="1"/>
          </p:cNvSpPr>
          <p:nvPr/>
        </p:nvSpPr>
        <p:spPr bwMode="auto">
          <a:xfrm>
            <a:off x="683568" y="1844825"/>
            <a:ext cx="7992888" cy="4370427"/>
          </a:xfrm>
          <a:prstGeom prst="rect">
            <a:avLst/>
          </a:prstGeom>
          <a:noFill/>
          <a:ln w="9525" algn="ctr">
            <a:noFill/>
            <a:miter lim="800000"/>
            <a:headEnd/>
            <a:tailEnd/>
          </a:ln>
          <a:effectLst/>
        </p:spPr>
        <p:txBody>
          <a:bodyPr wrap="square">
            <a:spAutoFit/>
          </a:bodyPr>
          <a:lstStyle/>
          <a:p>
            <a:pPr marL="457200" indent="-457200" algn="just">
              <a:spcAft>
                <a:spcPts val="1200"/>
              </a:spcAft>
              <a:buClr>
                <a:srgbClr val="00B0F0"/>
              </a:buClr>
              <a:buFont typeface="Wingdings" panose="05000000000000000000" pitchFamily="2" charset="2"/>
              <a:buChar char="q"/>
            </a:pPr>
            <a:r>
              <a:rPr lang="es-ES_tradnl" b="1" dirty="0">
                <a:solidFill>
                  <a:srgbClr val="3333CC"/>
                </a:solidFill>
                <a:ea typeface="Tahoma" pitchFamily="34" charset="0"/>
                <a:cs typeface="Tahoma" pitchFamily="34" charset="0"/>
              </a:rPr>
              <a:t> </a:t>
            </a:r>
            <a:r>
              <a:rPr lang="es-ES_tradnl" sz="2000" b="1" dirty="0">
                <a:solidFill>
                  <a:srgbClr val="3333CC"/>
                </a:solidFill>
                <a:ea typeface="Tahoma" pitchFamily="34" charset="0"/>
                <a:cs typeface="Tahoma" pitchFamily="34" charset="0"/>
              </a:rPr>
              <a:t>Decisión del CS POCTEP 2014-2020</a:t>
            </a:r>
          </a:p>
          <a:p>
            <a:pPr marL="914400" lvl="1" indent="-457200" algn="just">
              <a:spcAft>
                <a:spcPts val="1200"/>
              </a:spcAft>
              <a:buClr>
                <a:srgbClr val="000066"/>
              </a:buClr>
              <a:buFont typeface="Wingdings" pitchFamily="2" charset="2"/>
              <a:buChar char="ü"/>
            </a:pPr>
            <a:r>
              <a:rPr lang="es-ES_tradnl" dirty="0">
                <a:solidFill>
                  <a:schemeClr val="tx1"/>
                </a:solidFill>
                <a:ea typeface="Tahoma" pitchFamily="34" charset="0"/>
                <a:cs typeface="Tahoma" pitchFamily="34" charset="0"/>
              </a:rPr>
              <a:t>Contribuciones en especie.</a:t>
            </a:r>
          </a:p>
          <a:p>
            <a:pPr marL="914400" lvl="1" indent="-457200" algn="just">
              <a:spcAft>
                <a:spcPts val="1200"/>
              </a:spcAft>
              <a:buClr>
                <a:srgbClr val="000066"/>
              </a:buClr>
              <a:buFont typeface="Wingdings" pitchFamily="2" charset="2"/>
              <a:buChar char="ü"/>
            </a:pPr>
            <a:r>
              <a:rPr lang="es-ES_tradnl" dirty="0">
                <a:solidFill>
                  <a:schemeClr val="tx1"/>
                </a:solidFill>
                <a:ea typeface="Tahoma" pitchFamily="34" charset="0"/>
                <a:cs typeface="Tahoma" pitchFamily="34" charset="0"/>
              </a:rPr>
              <a:t>Costes de depreciación</a:t>
            </a:r>
            <a:r>
              <a:rPr lang="es-ES_tradnl" b="1" dirty="0">
                <a:solidFill>
                  <a:schemeClr val="tx1"/>
                </a:solidFill>
                <a:ea typeface="Tahoma" pitchFamily="34" charset="0"/>
                <a:cs typeface="Tahoma" pitchFamily="34" charset="0"/>
              </a:rPr>
              <a:t>: amortizaciones.</a:t>
            </a:r>
          </a:p>
          <a:p>
            <a:pPr marL="914400" lvl="1" indent="-457200" algn="just">
              <a:spcAft>
                <a:spcPts val="1200"/>
              </a:spcAft>
              <a:buClr>
                <a:srgbClr val="000066"/>
              </a:buClr>
              <a:buFont typeface="Wingdings" pitchFamily="2" charset="2"/>
              <a:buChar char="ü"/>
            </a:pPr>
            <a:r>
              <a:rPr lang="es-ES_tradnl" dirty="0">
                <a:solidFill>
                  <a:schemeClr val="tx1"/>
                </a:solidFill>
                <a:ea typeface="Tahoma" pitchFamily="34" charset="0"/>
                <a:cs typeface="Tahoma" pitchFamily="34" charset="0"/>
              </a:rPr>
              <a:t>Gastos bancarios derivados de transacciones financieras nacionales.</a:t>
            </a:r>
          </a:p>
          <a:p>
            <a:pPr marL="914400" lvl="1" indent="-457200" algn="just">
              <a:spcAft>
                <a:spcPts val="1200"/>
              </a:spcAft>
              <a:buClr>
                <a:srgbClr val="000066"/>
              </a:buClr>
              <a:buFont typeface="Wingdings" pitchFamily="2" charset="2"/>
              <a:buChar char="ü"/>
            </a:pPr>
            <a:r>
              <a:rPr lang="es-ES" b="1" dirty="0">
                <a:solidFill>
                  <a:schemeClr val="tx1"/>
                </a:solidFill>
                <a:ea typeface="Tahoma" pitchFamily="34" charset="0"/>
                <a:cs typeface="Tahoma" pitchFamily="34" charset="0"/>
              </a:rPr>
              <a:t>Anticipo de contratos, </a:t>
            </a:r>
            <a:r>
              <a:rPr lang="es-ES" dirty="0">
                <a:solidFill>
                  <a:schemeClr val="tx1"/>
                </a:solidFill>
                <a:ea typeface="Tahoma" pitchFamily="34" charset="0"/>
                <a:cs typeface="Tahoma" pitchFamily="34" charset="0"/>
              </a:rPr>
              <a:t>salvo realización parcial de obra o servicios debidamente documentada.</a:t>
            </a:r>
          </a:p>
          <a:p>
            <a:pPr marL="914400" lvl="1" indent="-457200" algn="just">
              <a:spcAft>
                <a:spcPts val="1200"/>
              </a:spcAft>
              <a:buClr>
                <a:srgbClr val="000066"/>
              </a:buClr>
              <a:buFont typeface="Wingdings" pitchFamily="2" charset="2"/>
              <a:buChar char="ü"/>
            </a:pPr>
            <a:r>
              <a:rPr lang="es-ES" dirty="0">
                <a:solidFill>
                  <a:schemeClr val="tx1"/>
                </a:solidFill>
                <a:ea typeface="Tahoma" pitchFamily="34" charset="0"/>
                <a:cs typeface="Tahoma" pitchFamily="34" charset="0"/>
              </a:rPr>
              <a:t>Gastos de viajes y alojamientos de asistentes </a:t>
            </a:r>
            <a:r>
              <a:rPr lang="es-ES" b="1" dirty="0">
                <a:solidFill>
                  <a:schemeClr val="tx1"/>
                </a:solidFill>
                <a:ea typeface="Tahoma" pitchFamily="34" charset="0"/>
                <a:cs typeface="Tahoma" pitchFamily="34" charset="0"/>
              </a:rPr>
              <a:t>sin participación activa </a:t>
            </a:r>
            <a:r>
              <a:rPr lang="es-ES" dirty="0">
                <a:solidFill>
                  <a:schemeClr val="tx1"/>
                </a:solidFill>
                <a:ea typeface="Tahoma" pitchFamily="34" charset="0"/>
                <a:cs typeface="Tahoma" pitchFamily="34" charset="0"/>
              </a:rPr>
              <a:t>en eventos organizados por los proyectos y las estructuras de gestión.</a:t>
            </a:r>
          </a:p>
          <a:p>
            <a:pPr marL="914400" lvl="1" indent="-457200" algn="just">
              <a:spcAft>
                <a:spcPts val="1200"/>
              </a:spcAft>
              <a:buClr>
                <a:srgbClr val="000066"/>
              </a:buClr>
              <a:buFont typeface="Wingdings" pitchFamily="2" charset="2"/>
              <a:buChar char="ü"/>
            </a:pPr>
            <a:r>
              <a:rPr lang="es-ES" dirty="0">
                <a:solidFill>
                  <a:schemeClr val="tx1"/>
                </a:solidFill>
                <a:ea typeface="Tahoma" pitchFamily="34" charset="0"/>
                <a:cs typeface="Tahoma" pitchFamily="34" charset="0"/>
              </a:rPr>
              <a:t>Servicios de </a:t>
            </a:r>
            <a:r>
              <a:rPr lang="es-ES" b="1" dirty="0">
                <a:solidFill>
                  <a:schemeClr val="tx1"/>
                </a:solidFill>
                <a:ea typeface="Tahoma" pitchFamily="34" charset="0"/>
                <a:cs typeface="Tahoma" pitchFamily="34" charset="0"/>
              </a:rPr>
              <a:t>profesionales externos y asesoramiento </a:t>
            </a:r>
            <a:r>
              <a:rPr lang="es-ES" dirty="0">
                <a:solidFill>
                  <a:schemeClr val="tx1"/>
                </a:solidFill>
                <a:ea typeface="Tahoma" pitchFamily="34" charset="0"/>
                <a:cs typeface="Tahoma" pitchFamily="34" charset="0"/>
              </a:rPr>
              <a:t>con trabajadores de alguna de las </a:t>
            </a:r>
            <a:r>
              <a:rPr lang="es-ES" b="1" dirty="0">
                <a:solidFill>
                  <a:schemeClr val="tx1"/>
                </a:solidFill>
                <a:ea typeface="Tahoma" pitchFamily="34" charset="0"/>
                <a:cs typeface="Tahoma" pitchFamily="34" charset="0"/>
              </a:rPr>
              <a:t>entidades beneficiarias del proyecto.</a:t>
            </a:r>
            <a:endParaRPr lang="es-ES" altLang="es-ES" dirty="0">
              <a:solidFill>
                <a:schemeClr val="tx1"/>
              </a:solidFill>
              <a:ea typeface="Tahoma" pitchFamily="34" charset="0"/>
              <a:cs typeface="Tahoma" pitchFamily="34" charset="0"/>
            </a:endParaRPr>
          </a:p>
        </p:txBody>
      </p:sp>
      <p:sp>
        <p:nvSpPr>
          <p:cNvPr id="2" name="Marcador de número de diapositiva 1"/>
          <p:cNvSpPr>
            <a:spLocks noGrp="1"/>
          </p:cNvSpPr>
          <p:nvPr>
            <p:ph type="sldNum" sz="quarter" idx="12"/>
          </p:nvPr>
        </p:nvSpPr>
        <p:spPr/>
        <p:txBody>
          <a:bodyPr/>
          <a:lstStyle/>
          <a:p>
            <a:pPr>
              <a:defRPr/>
            </a:pPr>
            <a:fld id="{CE61C70F-6EFD-4C67-A480-1FCB40B62767}" type="slidenum">
              <a:rPr lang="es-ES" smtClean="0"/>
              <a:pPr>
                <a:defRPr/>
              </a:pPr>
              <a:t>13</a:t>
            </a:fld>
            <a:endParaRPr lang="es-ES"/>
          </a:p>
        </p:txBody>
      </p:sp>
      <p:sp>
        <p:nvSpPr>
          <p:cNvPr id="7" name="Text Box 29"/>
          <p:cNvSpPr txBox="1">
            <a:spLocks noChangeArrowheads="1"/>
          </p:cNvSpPr>
          <p:nvPr/>
        </p:nvSpPr>
        <p:spPr bwMode="auto">
          <a:xfrm>
            <a:off x="539553" y="980728"/>
            <a:ext cx="8351839" cy="523220"/>
          </a:xfrm>
          <a:prstGeom prst="rect">
            <a:avLst/>
          </a:prstGeom>
          <a:solidFill>
            <a:srgbClr val="3333CC"/>
          </a:solidFill>
          <a:ln>
            <a:noFill/>
          </a:ln>
        </p:spPr>
        <p:txBody>
          <a:bodyPr wrap="square">
            <a:spAutoFit/>
          </a:bodyPr>
          <a:lstStyle/>
          <a:p>
            <a:pPr algn="ctr"/>
            <a:r>
              <a:rPr lang="es-ES_tradnl" altLang="es-ES" sz="2800" dirty="0">
                <a:solidFill>
                  <a:schemeClr val="bg1"/>
                </a:solidFill>
                <a:latin typeface="Montserrat script=latin rev=2"/>
              </a:rPr>
              <a:t>3. GASTOS NO SUBVENCIONABLES</a:t>
            </a:r>
            <a:endParaRPr lang="es-ES" altLang="es-ES" sz="2800" dirty="0">
              <a:solidFill>
                <a:schemeClr val="bg1"/>
              </a:solidFill>
              <a:latin typeface="Montserrat script=latin rev=2"/>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 Box 13"/>
          <p:cNvSpPr txBox="1">
            <a:spLocks noChangeArrowheads="1"/>
          </p:cNvSpPr>
          <p:nvPr/>
        </p:nvSpPr>
        <p:spPr bwMode="auto">
          <a:xfrm>
            <a:off x="755576" y="1964354"/>
            <a:ext cx="8136904" cy="36933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150000"/>
              </a:lnSpc>
              <a:buFontTx/>
              <a:buAutoNum type="arabicPeriod"/>
            </a:pPr>
            <a:r>
              <a:rPr lang="es-ES_tradnl" sz="2600" dirty="0">
                <a:latin typeface="Tahoma" pitchFamily="34" charset="0"/>
                <a:ea typeface="Tahoma" pitchFamily="34" charset="0"/>
                <a:cs typeface="Tahoma" pitchFamily="34" charset="0"/>
              </a:rPr>
              <a:t>JERARQUÍA NORMATIVA</a:t>
            </a:r>
            <a:endParaRPr lang="es-ES" sz="2600" dirty="0">
              <a:latin typeface="Tahoma" pitchFamily="34" charset="0"/>
              <a:ea typeface="Tahoma" pitchFamily="34" charset="0"/>
              <a:cs typeface="Tahoma" pitchFamily="34" charset="0"/>
            </a:endParaRPr>
          </a:p>
          <a:p>
            <a:pPr eaLnBrk="1" hangingPunct="1">
              <a:lnSpc>
                <a:spcPct val="150000"/>
              </a:lnSpc>
              <a:buFontTx/>
              <a:buAutoNum type="arabicPeriod"/>
            </a:pPr>
            <a:r>
              <a:rPr lang="es-ES_tradnl" sz="2600" dirty="0">
                <a:latin typeface="Tahoma" pitchFamily="34" charset="0"/>
                <a:ea typeface="Tahoma" pitchFamily="34" charset="0"/>
                <a:cs typeface="Tahoma" pitchFamily="34" charset="0"/>
              </a:rPr>
              <a:t>SISTEMAS DE CERTIFICACIÓN DE GASTOS Y CLASIFICACIÓN </a:t>
            </a:r>
          </a:p>
          <a:p>
            <a:pPr eaLnBrk="1" hangingPunct="1">
              <a:lnSpc>
                <a:spcPct val="150000"/>
              </a:lnSpc>
              <a:buFontTx/>
              <a:buAutoNum type="arabicPeriod"/>
            </a:pPr>
            <a:r>
              <a:rPr lang="es-ES_tradnl" sz="2600" dirty="0">
                <a:latin typeface="Tahoma" pitchFamily="34" charset="0"/>
                <a:ea typeface="Tahoma" pitchFamily="34" charset="0"/>
                <a:cs typeface="Tahoma" pitchFamily="34" charset="0"/>
              </a:rPr>
              <a:t>GASTOS NO SUBVENCIONABLES</a:t>
            </a:r>
            <a:endParaRPr lang="es-ES" sz="2600" dirty="0">
              <a:latin typeface="Tahoma" pitchFamily="34" charset="0"/>
              <a:ea typeface="Tahoma" pitchFamily="34" charset="0"/>
              <a:cs typeface="Tahoma" pitchFamily="34" charset="0"/>
            </a:endParaRPr>
          </a:p>
          <a:p>
            <a:pPr eaLnBrk="1" hangingPunct="1">
              <a:lnSpc>
                <a:spcPct val="150000"/>
              </a:lnSpc>
              <a:buFontTx/>
              <a:buAutoNum type="arabicPeriod"/>
            </a:pPr>
            <a:r>
              <a:rPr lang="es-ES_tradnl" sz="2600" b="1" dirty="0">
                <a:solidFill>
                  <a:srgbClr val="3333CC"/>
                </a:solidFill>
                <a:latin typeface="Tahoma" pitchFamily="34" charset="0"/>
                <a:ea typeface="Tahoma" pitchFamily="34" charset="0"/>
                <a:cs typeface="Tahoma" pitchFamily="34" charset="0"/>
              </a:rPr>
              <a:t>GASTOS SUBVENCIONABLES</a:t>
            </a:r>
          </a:p>
          <a:p>
            <a:pPr eaLnBrk="1" hangingPunct="1">
              <a:lnSpc>
                <a:spcPct val="150000"/>
              </a:lnSpc>
              <a:buFontTx/>
              <a:buAutoNum type="arabicPeriod"/>
            </a:pPr>
            <a:r>
              <a:rPr lang="es-ES_tradnl" sz="2600" dirty="0">
                <a:latin typeface="Tahoma" pitchFamily="34" charset="0"/>
                <a:ea typeface="Tahoma" pitchFamily="34" charset="0"/>
                <a:cs typeface="Tahoma" pitchFamily="34" charset="0"/>
              </a:rPr>
              <a:t>CASOS PRÁCTICOS</a:t>
            </a:r>
            <a:endParaRPr lang="es-ES" sz="2500" dirty="0">
              <a:latin typeface="Tahoma" pitchFamily="34" charset="0"/>
              <a:ea typeface="Tahoma" pitchFamily="34" charset="0"/>
              <a:cs typeface="Tahoma" pitchFamily="34" charset="0"/>
            </a:endParaRPr>
          </a:p>
        </p:txBody>
      </p:sp>
      <p:sp>
        <p:nvSpPr>
          <p:cNvPr id="5" name="4 Marcador de número de diapositiva"/>
          <p:cNvSpPr>
            <a:spLocks noGrp="1"/>
          </p:cNvSpPr>
          <p:nvPr>
            <p:ph type="sldNum" sz="quarter" idx="12"/>
          </p:nvPr>
        </p:nvSpPr>
        <p:spPr/>
        <p:txBody>
          <a:bodyPr/>
          <a:lstStyle/>
          <a:p>
            <a:fld id="{3B6A64F5-E379-4C18-BE4B-341E5E9B4F57}" type="slidenum">
              <a:rPr lang="es-ES" smtClean="0"/>
              <a:pPr/>
              <a:t>14</a:t>
            </a:fld>
            <a:endParaRPr lang="es-ES"/>
          </a:p>
        </p:txBody>
      </p:sp>
      <p:sp>
        <p:nvSpPr>
          <p:cNvPr id="6" name="Rectángulo 5"/>
          <p:cNvSpPr/>
          <p:nvPr/>
        </p:nvSpPr>
        <p:spPr>
          <a:xfrm>
            <a:off x="467544" y="1417422"/>
            <a:ext cx="8688125" cy="523220"/>
          </a:xfrm>
          <a:prstGeom prst="rect">
            <a:avLst/>
          </a:prstGeom>
          <a:solidFill>
            <a:srgbClr val="3333CC"/>
          </a:solidFill>
          <a:ln>
            <a:noFill/>
          </a:ln>
        </p:spPr>
        <p:txBody>
          <a:bodyPr wrap="square">
            <a:spAutoFit/>
          </a:bodyPr>
          <a:lstStyle/>
          <a:p>
            <a:pPr algn="ctr"/>
            <a:r>
              <a:rPr lang="es-ES" sz="2800" dirty="0">
                <a:solidFill>
                  <a:schemeClr val="bg1"/>
                </a:solidFill>
                <a:latin typeface="Montserrat script=latin rev=2"/>
              </a:rPr>
              <a:t>Índice</a:t>
            </a:r>
          </a:p>
        </p:txBody>
      </p:sp>
    </p:spTree>
    <p:extLst>
      <p:ext uri="{BB962C8B-B14F-4D97-AF65-F5344CB8AC3E}">
        <p14:creationId xmlns:p14="http://schemas.microsoft.com/office/powerpoint/2010/main" xmlns="" val="26925771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4"/>
          <p:cNvSpPr txBox="1">
            <a:spLocks noChangeArrowheads="1"/>
          </p:cNvSpPr>
          <p:nvPr/>
        </p:nvSpPr>
        <p:spPr bwMode="auto">
          <a:xfrm>
            <a:off x="1115616" y="3812080"/>
            <a:ext cx="7056463" cy="2344168"/>
          </a:xfrm>
          <a:prstGeom prst="rect">
            <a:avLst/>
          </a:prstGeom>
          <a:noFill/>
          <a:ln w="9525" algn="ctr">
            <a:noFill/>
            <a:miter lim="800000"/>
            <a:headEnd/>
            <a:tailEnd/>
          </a:ln>
          <a:effectLst/>
        </p:spPr>
        <p:txBody>
          <a:bodyPr wrap="square">
            <a:spAutoFit/>
          </a:bodyPr>
          <a:lstStyle/>
          <a:p>
            <a:pPr algn="just">
              <a:lnSpc>
                <a:spcPct val="150000"/>
              </a:lnSpc>
              <a:buClr>
                <a:srgbClr val="FF6600"/>
              </a:buClr>
            </a:pPr>
            <a:r>
              <a:rPr lang="es-ES_tradnl" sz="2000" dirty="0">
                <a:solidFill>
                  <a:schemeClr val="tx1"/>
                </a:solidFill>
                <a:latin typeface="Trebuchet MS" panose="020B0603020202020204" pitchFamily="34" charset="0"/>
                <a:ea typeface="Tahoma" pitchFamily="34" charset="0"/>
                <a:cs typeface="Tahoma" pitchFamily="34" charset="0"/>
              </a:rPr>
              <a:t>1. Gastos de Personal (art. 3).</a:t>
            </a:r>
          </a:p>
          <a:p>
            <a:pPr algn="just">
              <a:lnSpc>
                <a:spcPct val="150000"/>
              </a:lnSpc>
              <a:buClr>
                <a:srgbClr val="FF6600"/>
              </a:buClr>
            </a:pPr>
            <a:r>
              <a:rPr lang="es-ES_tradnl" sz="2000" dirty="0">
                <a:solidFill>
                  <a:schemeClr val="tx1"/>
                </a:solidFill>
                <a:latin typeface="Trebuchet MS" panose="020B0603020202020204" pitchFamily="34" charset="0"/>
                <a:ea typeface="Tahoma" pitchFamily="34" charset="0"/>
                <a:cs typeface="Tahoma" pitchFamily="34" charset="0"/>
              </a:rPr>
              <a:t>2. Gastos de Oficina y administrativos (art. 4).</a:t>
            </a:r>
          </a:p>
          <a:p>
            <a:pPr algn="just">
              <a:lnSpc>
                <a:spcPct val="150000"/>
              </a:lnSpc>
              <a:buClr>
                <a:srgbClr val="FF6600"/>
              </a:buClr>
            </a:pPr>
            <a:r>
              <a:rPr lang="es-ES_tradnl" sz="2000" dirty="0">
                <a:solidFill>
                  <a:schemeClr val="tx1"/>
                </a:solidFill>
                <a:latin typeface="Trebuchet MS" panose="020B0603020202020204" pitchFamily="34" charset="0"/>
                <a:ea typeface="Tahoma" pitchFamily="34" charset="0"/>
                <a:cs typeface="Tahoma" pitchFamily="34" charset="0"/>
              </a:rPr>
              <a:t>3. Gastos de Viajes y Alojamientos (art. 5).</a:t>
            </a:r>
          </a:p>
          <a:p>
            <a:pPr algn="just">
              <a:lnSpc>
                <a:spcPct val="150000"/>
              </a:lnSpc>
              <a:buClr>
                <a:srgbClr val="FF6600"/>
              </a:buClr>
            </a:pPr>
            <a:r>
              <a:rPr lang="es-ES_tradnl" sz="2000" dirty="0">
                <a:solidFill>
                  <a:schemeClr val="tx1"/>
                </a:solidFill>
                <a:latin typeface="Trebuchet MS" panose="020B0603020202020204" pitchFamily="34" charset="0"/>
                <a:ea typeface="Tahoma" pitchFamily="34" charset="0"/>
                <a:cs typeface="Tahoma" pitchFamily="34" charset="0"/>
              </a:rPr>
              <a:t>4. Gastos por Servicios y Expertos Externos (art. 6).</a:t>
            </a:r>
          </a:p>
          <a:p>
            <a:pPr algn="just">
              <a:lnSpc>
                <a:spcPct val="150000"/>
              </a:lnSpc>
              <a:buClr>
                <a:srgbClr val="FF6600"/>
              </a:buClr>
            </a:pPr>
            <a:r>
              <a:rPr lang="es-ES_tradnl" sz="2000" dirty="0">
                <a:solidFill>
                  <a:schemeClr val="tx1"/>
                </a:solidFill>
                <a:latin typeface="Trebuchet MS" panose="020B0603020202020204" pitchFamily="34" charset="0"/>
                <a:ea typeface="Tahoma" pitchFamily="34" charset="0"/>
                <a:cs typeface="Tahoma" pitchFamily="34" charset="0"/>
              </a:rPr>
              <a:t>5. Gastos de Equipamientos (art. 7).</a:t>
            </a:r>
          </a:p>
        </p:txBody>
      </p:sp>
      <p:sp>
        <p:nvSpPr>
          <p:cNvPr id="3" name="Marcador de número de diapositiva 2"/>
          <p:cNvSpPr>
            <a:spLocks noGrp="1"/>
          </p:cNvSpPr>
          <p:nvPr>
            <p:ph type="sldNum" sz="quarter" idx="12"/>
          </p:nvPr>
        </p:nvSpPr>
        <p:spPr/>
        <p:txBody>
          <a:bodyPr/>
          <a:lstStyle/>
          <a:p>
            <a:pPr>
              <a:defRPr/>
            </a:pPr>
            <a:fld id="{CE61C70F-6EFD-4C67-A480-1FCB40B62767}" type="slidenum">
              <a:rPr lang="es-ES" smtClean="0"/>
              <a:pPr>
                <a:defRPr/>
              </a:pPr>
              <a:t>15</a:t>
            </a:fld>
            <a:endParaRPr lang="es-ES"/>
          </a:p>
        </p:txBody>
      </p:sp>
      <p:sp>
        <p:nvSpPr>
          <p:cNvPr id="6" name="Rectángulo 1"/>
          <p:cNvSpPr/>
          <p:nvPr/>
        </p:nvSpPr>
        <p:spPr>
          <a:xfrm>
            <a:off x="1115616" y="2228671"/>
            <a:ext cx="7571184" cy="1200329"/>
          </a:xfrm>
          <a:prstGeom prst="rect">
            <a:avLst/>
          </a:prstGeom>
        </p:spPr>
        <p:txBody>
          <a:bodyPr wrap="square">
            <a:spAutoFit/>
          </a:bodyPr>
          <a:lstStyle/>
          <a:p>
            <a:pPr algn="ctr">
              <a:buClr>
                <a:srgbClr val="FF6600"/>
              </a:buClr>
              <a:buFont typeface="Wingdings" pitchFamily="2" charset="2"/>
              <a:buNone/>
            </a:pPr>
            <a:r>
              <a:rPr lang="es-ES_tradnl" sz="2400" i="1" dirty="0">
                <a:solidFill>
                  <a:srgbClr val="3333CC"/>
                </a:solidFill>
                <a:ea typeface="Tahoma" pitchFamily="34" charset="0"/>
                <a:cs typeface="Tahoma" pitchFamily="34" charset="0"/>
              </a:rPr>
              <a:t>Reglamento Delegado (UE) nº 481/2014 y </a:t>
            </a:r>
          </a:p>
          <a:p>
            <a:pPr algn="ctr">
              <a:buClr>
                <a:srgbClr val="FF6600"/>
              </a:buClr>
              <a:buFont typeface="Wingdings" pitchFamily="2" charset="2"/>
              <a:buNone/>
            </a:pPr>
            <a:r>
              <a:rPr lang="es-ES_tradnl" sz="2400" i="1" dirty="0">
                <a:solidFill>
                  <a:srgbClr val="3333CC"/>
                </a:solidFill>
                <a:ea typeface="Tahoma" pitchFamily="34" charset="0"/>
                <a:cs typeface="Tahoma" pitchFamily="34" charset="0"/>
              </a:rPr>
              <a:t>Normas establecidas para el Programa aprobadas </a:t>
            </a:r>
          </a:p>
          <a:p>
            <a:pPr algn="ctr">
              <a:buClr>
                <a:srgbClr val="FF6600"/>
              </a:buClr>
              <a:buFont typeface="Wingdings" pitchFamily="2" charset="2"/>
              <a:buNone/>
            </a:pPr>
            <a:r>
              <a:rPr lang="es-ES_tradnl" sz="2400" i="1" dirty="0">
                <a:solidFill>
                  <a:srgbClr val="3333CC"/>
                </a:solidFill>
                <a:ea typeface="Tahoma" pitchFamily="34" charset="0"/>
                <a:cs typeface="Tahoma" pitchFamily="34" charset="0"/>
              </a:rPr>
              <a:t>por el Comité de Seguimiento</a:t>
            </a:r>
            <a:endParaRPr lang="es-ES" sz="2400" i="1" dirty="0">
              <a:solidFill>
                <a:srgbClr val="3333CC"/>
              </a:solidFill>
              <a:ea typeface="Tahoma" pitchFamily="34" charset="0"/>
              <a:cs typeface="Tahoma" pitchFamily="34" charset="0"/>
            </a:endParaRPr>
          </a:p>
        </p:txBody>
      </p:sp>
      <p:sp>
        <p:nvSpPr>
          <p:cNvPr id="7" name="Text Box 29">
            <a:extLst>
              <a:ext uri="{FF2B5EF4-FFF2-40B4-BE49-F238E27FC236}">
                <a16:creationId xmlns:a16="http://schemas.microsoft.com/office/drawing/2014/main" xmlns="" id="{1B00A49C-42A4-4FD8-B27D-E110EADEB91A}"/>
              </a:ext>
            </a:extLst>
          </p:cNvPr>
          <p:cNvSpPr txBox="1">
            <a:spLocks noChangeArrowheads="1"/>
          </p:cNvSpPr>
          <p:nvPr/>
        </p:nvSpPr>
        <p:spPr bwMode="auto">
          <a:xfrm>
            <a:off x="467544" y="231031"/>
            <a:ext cx="4600128" cy="830997"/>
          </a:xfrm>
          <a:prstGeom prst="rect">
            <a:avLst/>
          </a:prstGeom>
          <a:solidFill>
            <a:srgbClr val="3333CC"/>
          </a:solidFill>
          <a:ln>
            <a:noFill/>
          </a:ln>
        </p:spPr>
        <p:txBody>
          <a:bodyPr wrap="square">
            <a:spAutoFit/>
          </a:bodyPr>
          <a:lstStyle/>
          <a:p>
            <a:pPr algn="ctr"/>
            <a:r>
              <a:rPr lang="es-ES_tradnl" altLang="es-ES" sz="2400" b="1" dirty="0">
                <a:solidFill>
                  <a:schemeClr val="bg1"/>
                </a:solidFill>
                <a:latin typeface="Montserrat script=latin rev=2"/>
              </a:rPr>
              <a:t>4. GASTOS </a:t>
            </a:r>
            <a:r>
              <a:rPr lang="es-ES_tradnl" altLang="es-ES" sz="2400" b="1" dirty="0" smtClean="0">
                <a:solidFill>
                  <a:schemeClr val="bg1"/>
                </a:solidFill>
                <a:latin typeface="Montserrat script=latin rev=2"/>
              </a:rPr>
              <a:t>SUBVENCIONABLES</a:t>
            </a:r>
            <a:endParaRPr lang="es-ES_tradnl" altLang="es-ES" sz="2400" b="1" dirty="0">
              <a:solidFill>
                <a:schemeClr val="bg1"/>
              </a:solidFill>
              <a:latin typeface="Montserrat script=latin rev=2"/>
            </a:endParaRPr>
          </a:p>
        </p:txBody>
      </p:sp>
      <p:sp>
        <p:nvSpPr>
          <p:cNvPr id="2" name="CuadroTexto 1">
            <a:extLst>
              <a:ext uri="{FF2B5EF4-FFF2-40B4-BE49-F238E27FC236}">
                <a16:creationId xmlns:a16="http://schemas.microsoft.com/office/drawing/2014/main" xmlns="" id="{448EEE26-66E3-43E1-8DD5-10283A718F51}"/>
              </a:ext>
            </a:extLst>
          </p:cNvPr>
          <p:cNvSpPr txBox="1"/>
          <p:nvPr/>
        </p:nvSpPr>
        <p:spPr>
          <a:xfrm>
            <a:off x="2195736" y="1329428"/>
            <a:ext cx="5145912" cy="646331"/>
          </a:xfrm>
          <a:prstGeom prst="rect">
            <a:avLst/>
          </a:prstGeom>
          <a:noFill/>
        </p:spPr>
        <p:txBody>
          <a:bodyPr wrap="square" rtlCol="0">
            <a:spAutoFit/>
          </a:bodyPr>
          <a:lstStyle/>
          <a:p>
            <a:pPr algn="ctr"/>
            <a:r>
              <a:rPr lang="es-ES" sz="3600" b="1" dirty="0">
                <a:solidFill>
                  <a:schemeClr val="tx1"/>
                </a:solidFill>
                <a:latin typeface="Trebuchet MS" panose="020B0603020202020204" pitchFamily="34" charset="0"/>
              </a:rPr>
              <a:t>Categorías de gasto</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ubtítulo 1"/>
          <p:cNvSpPr txBox="1">
            <a:spLocks/>
          </p:cNvSpPr>
          <p:nvPr/>
        </p:nvSpPr>
        <p:spPr bwMode="auto">
          <a:xfrm>
            <a:off x="4040706" y="2460155"/>
            <a:ext cx="4672557" cy="2350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None/>
              <a:defRPr sz="3200">
                <a:solidFill>
                  <a:schemeClr val="tx1"/>
                </a:solidFill>
                <a:latin typeface="+mn-lt"/>
                <a:ea typeface="+mn-ea"/>
                <a:cs typeface="+mn-cs"/>
              </a:defRPr>
            </a:lvl1pPr>
            <a:lvl2pPr marL="457200" indent="0" algn="ctr" rtl="0" eaLnBrk="0" fontAlgn="base" hangingPunct="0">
              <a:spcBef>
                <a:spcPct val="20000"/>
              </a:spcBef>
              <a:spcAft>
                <a:spcPct val="0"/>
              </a:spcAft>
              <a:buNone/>
              <a:defRPr sz="2800">
                <a:solidFill>
                  <a:schemeClr val="tx1"/>
                </a:solidFill>
                <a:latin typeface="+mn-lt"/>
              </a:defRPr>
            </a:lvl2pPr>
            <a:lvl3pPr marL="914400" indent="0" algn="ctr" rtl="0" eaLnBrk="0" fontAlgn="base" hangingPunct="0">
              <a:spcBef>
                <a:spcPct val="20000"/>
              </a:spcBef>
              <a:spcAft>
                <a:spcPct val="0"/>
              </a:spcAft>
              <a:buNone/>
              <a:defRPr sz="2400">
                <a:solidFill>
                  <a:schemeClr val="tx1"/>
                </a:solidFill>
                <a:latin typeface="+mn-lt"/>
              </a:defRPr>
            </a:lvl3pPr>
            <a:lvl4pPr marL="1371600" indent="0" algn="ctr" rtl="0" eaLnBrk="0" fontAlgn="base" hangingPunct="0">
              <a:spcBef>
                <a:spcPct val="20000"/>
              </a:spcBef>
              <a:spcAft>
                <a:spcPct val="0"/>
              </a:spcAft>
              <a:buNone/>
              <a:defRPr sz="2000">
                <a:solidFill>
                  <a:schemeClr val="tx1"/>
                </a:solidFill>
                <a:latin typeface="+mn-lt"/>
              </a:defRPr>
            </a:lvl4pPr>
            <a:lvl5pPr marL="1828800" indent="0" algn="ctr" rtl="0" eaLnBrk="0" fontAlgn="base" hangingPunct="0">
              <a:spcBef>
                <a:spcPct val="20000"/>
              </a:spcBef>
              <a:spcAft>
                <a:spcPct val="0"/>
              </a:spcAft>
              <a:buNone/>
              <a:defRPr sz="2000">
                <a:solidFill>
                  <a:schemeClr val="tx1"/>
                </a:solidFill>
                <a:latin typeface="+mn-lt"/>
              </a:defRPr>
            </a:lvl5pPr>
            <a:lvl6pPr marL="2286000" indent="0" algn="ctr" rtl="0" fontAlgn="base">
              <a:spcBef>
                <a:spcPct val="20000"/>
              </a:spcBef>
              <a:spcAft>
                <a:spcPct val="0"/>
              </a:spcAft>
              <a:buNone/>
              <a:defRPr sz="2000">
                <a:solidFill>
                  <a:schemeClr val="tx1"/>
                </a:solidFill>
                <a:latin typeface="+mn-lt"/>
              </a:defRPr>
            </a:lvl6pPr>
            <a:lvl7pPr marL="2743200" indent="0" algn="ctr" rtl="0" fontAlgn="base">
              <a:spcBef>
                <a:spcPct val="20000"/>
              </a:spcBef>
              <a:spcAft>
                <a:spcPct val="0"/>
              </a:spcAft>
              <a:buNone/>
              <a:defRPr sz="2000">
                <a:solidFill>
                  <a:schemeClr val="tx1"/>
                </a:solidFill>
                <a:latin typeface="+mn-lt"/>
              </a:defRPr>
            </a:lvl7pPr>
            <a:lvl8pPr marL="3200400" indent="0" algn="ctr" rtl="0" fontAlgn="base">
              <a:spcBef>
                <a:spcPct val="20000"/>
              </a:spcBef>
              <a:spcAft>
                <a:spcPct val="0"/>
              </a:spcAft>
              <a:buNone/>
              <a:defRPr sz="2000">
                <a:solidFill>
                  <a:schemeClr val="tx1"/>
                </a:solidFill>
                <a:latin typeface="+mn-lt"/>
              </a:defRPr>
            </a:lvl8pPr>
            <a:lvl9pPr marL="3657600" indent="0" algn="ctr" rtl="0" fontAlgn="base">
              <a:spcBef>
                <a:spcPct val="20000"/>
              </a:spcBef>
              <a:spcAft>
                <a:spcPct val="0"/>
              </a:spcAft>
              <a:buNone/>
              <a:defRPr sz="2000">
                <a:solidFill>
                  <a:schemeClr val="tx1"/>
                </a:solidFill>
                <a:latin typeface="+mn-lt"/>
              </a:defRPr>
            </a:lvl9pPr>
          </a:lstStyle>
          <a:p>
            <a:pPr marL="342900" indent="-342900">
              <a:spcBef>
                <a:spcPct val="0"/>
              </a:spcBef>
              <a:buClr>
                <a:srgbClr val="000066"/>
              </a:buClr>
            </a:pPr>
            <a:endParaRPr lang="es-ES_tradnl" sz="2000" dirty="0">
              <a:latin typeface="Trebuchet MS" panose="020B0603020202020204" pitchFamily="34" charset="0"/>
              <a:ea typeface="Tahoma" pitchFamily="34" charset="0"/>
              <a:cs typeface="Tahoma" pitchFamily="34" charset="0"/>
            </a:endParaRPr>
          </a:p>
          <a:p>
            <a:pPr marL="800100" lvl="1" indent="-342900" algn="just">
              <a:spcBef>
                <a:spcPct val="0"/>
              </a:spcBef>
              <a:buClr>
                <a:srgbClr val="000066"/>
              </a:buClr>
              <a:buFont typeface="Wingdings" pitchFamily="2" charset="2"/>
              <a:buChar char="ü"/>
            </a:pPr>
            <a:r>
              <a:rPr lang="es-ES_tradnl" sz="2000" b="1" dirty="0">
                <a:solidFill>
                  <a:srgbClr val="3333CC"/>
                </a:solidFill>
                <a:latin typeface="Trebuchet MS" panose="020B0603020202020204" pitchFamily="34" charset="0"/>
                <a:ea typeface="Tahoma" pitchFamily="34" charset="0"/>
                <a:cs typeface="Tahoma" pitchFamily="34" charset="0"/>
              </a:rPr>
              <a:t>Coste bruto </a:t>
            </a:r>
            <a:r>
              <a:rPr lang="es-ES_tradnl" sz="2000" dirty="0">
                <a:latin typeface="Trebuchet MS" panose="020B0603020202020204" pitchFamily="34" charset="0"/>
                <a:ea typeface="Tahoma" pitchFamily="34" charset="0"/>
                <a:cs typeface="Tahoma" pitchFamily="34" charset="0"/>
              </a:rPr>
              <a:t>del trabajador fijado en contrato de trabajo o decisión de nombramiento.</a:t>
            </a:r>
          </a:p>
          <a:p>
            <a:pPr marL="800100" lvl="1" indent="-342900" algn="just">
              <a:spcBef>
                <a:spcPct val="0"/>
              </a:spcBef>
              <a:buClr>
                <a:srgbClr val="000066"/>
              </a:buClr>
              <a:buFont typeface="Wingdings" pitchFamily="2" charset="2"/>
              <a:buChar char="ü"/>
            </a:pPr>
            <a:endParaRPr lang="es-ES_tradnl" sz="2000" dirty="0">
              <a:latin typeface="Trebuchet MS" panose="020B0603020202020204" pitchFamily="34" charset="0"/>
              <a:ea typeface="Tahoma" pitchFamily="34" charset="0"/>
              <a:cs typeface="Tahoma" pitchFamily="34" charset="0"/>
            </a:endParaRPr>
          </a:p>
          <a:p>
            <a:pPr marL="800100" lvl="1" indent="-342900" algn="just">
              <a:spcBef>
                <a:spcPct val="0"/>
              </a:spcBef>
              <a:buClr>
                <a:srgbClr val="000066"/>
              </a:buClr>
              <a:buFont typeface="Wingdings" pitchFamily="2" charset="2"/>
              <a:buChar char="ü"/>
            </a:pPr>
            <a:r>
              <a:rPr lang="es-ES_tradnl" sz="2000" dirty="0">
                <a:latin typeface="Trebuchet MS" panose="020B0603020202020204" pitchFamily="34" charset="0"/>
                <a:ea typeface="Tahoma" pitchFamily="34" charset="0"/>
                <a:cs typeface="Tahoma" pitchFamily="34" charset="0"/>
              </a:rPr>
              <a:t>Otros </a:t>
            </a:r>
            <a:r>
              <a:rPr lang="es-ES_tradnl" sz="2000" b="1" dirty="0">
                <a:solidFill>
                  <a:srgbClr val="3333CC"/>
                </a:solidFill>
                <a:latin typeface="Trebuchet MS" panose="020B0603020202020204" pitchFamily="34" charset="0"/>
                <a:ea typeface="Tahoma" pitchFamily="34" charset="0"/>
                <a:cs typeface="Tahoma" pitchFamily="34" charset="0"/>
              </a:rPr>
              <a:t>gastos directamente relacionados con los costes salariales</a:t>
            </a:r>
            <a:r>
              <a:rPr lang="es-ES_tradnl" sz="2000" dirty="0">
                <a:latin typeface="Trebuchet MS" panose="020B0603020202020204" pitchFamily="34" charset="0"/>
                <a:ea typeface="Tahoma" pitchFamily="34" charset="0"/>
                <a:cs typeface="Tahoma" pitchFamily="34" charset="0"/>
              </a:rPr>
              <a:t>, siempre que se demuestre que forma parte de la política habitual de la entidad.</a:t>
            </a:r>
          </a:p>
          <a:p>
            <a:pPr marL="342900" indent="-342900" algn="just">
              <a:buClr>
                <a:srgbClr val="000066"/>
              </a:buClr>
              <a:buFont typeface="Wingdings" panose="05000000000000000000" pitchFamily="2" charset="2"/>
              <a:buChar char="q"/>
            </a:pPr>
            <a:endParaRPr lang="es-ES" sz="2000" dirty="0">
              <a:latin typeface="Gill Sans MT" pitchFamily="34" charset="0"/>
            </a:endParaRPr>
          </a:p>
        </p:txBody>
      </p:sp>
      <p:sp>
        <p:nvSpPr>
          <p:cNvPr id="2" name="Marcador de número de diapositiva 1"/>
          <p:cNvSpPr>
            <a:spLocks noGrp="1"/>
          </p:cNvSpPr>
          <p:nvPr>
            <p:ph type="sldNum" sz="quarter" idx="12"/>
          </p:nvPr>
        </p:nvSpPr>
        <p:spPr/>
        <p:txBody>
          <a:bodyPr/>
          <a:lstStyle/>
          <a:p>
            <a:pPr>
              <a:defRPr/>
            </a:pPr>
            <a:fld id="{CE61C70F-6EFD-4C67-A480-1FCB40B62767}" type="slidenum">
              <a:rPr lang="es-ES" smtClean="0"/>
              <a:pPr>
                <a:defRPr/>
              </a:pPr>
              <a:t>16</a:t>
            </a:fld>
            <a:endParaRPr lang="es-ES"/>
          </a:p>
        </p:txBody>
      </p:sp>
      <p:sp>
        <p:nvSpPr>
          <p:cNvPr id="6" name="Text Box 29">
            <a:extLst>
              <a:ext uri="{FF2B5EF4-FFF2-40B4-BE49-F238E27FC236}">
                <a16:creationId xmlns:a16="http://schemas.microsoft.com/office/drawing/2014/main" xmlns="" id="{933DC811-29CA-4A21-A0A8-5689B94D9BEB}"/>
              </a:ext>
            </a:extLst>
          </p:cNvPr>
          <p:cNvSpPr txBox="1">
            <a:spLocks noChangeArrowheads="1"/>
          </p:cNvSpPr>
          <p:nvPr/>
        </p:nvSpPr>
        <p:spPr bwMode="auto">
          <a:xfrm>
            <a:off x="467544" y="231031"/>
            <a:ext cx="4600128" cy="461665"/>
          </a:xfrm>
          <a:prstGeom prst="rect">
            <a:avLst/>
          </a:prstGeom>
          <a:solidFill>
            <a:srgbClr val="3333CC"/>
          </a:solidFill>
          <a:ln>
            <a:noFill/>
          </a:ln>
        </p:spPr>
        <p:txBody>
          <a:bodyPr wrap="square">
            <a:spAutoFit/>
          </a:bodyPr>
          <a:lstStyle/>
          <a:p>
            <a:pPr algn="ctr"/>
            <a:r>
              <a:rPr lang="es-ES_tradnl" altLang="es-ES" sz="2400" b="1" dirty="0">
                <a:solidFill>
                  <a:schemeClr val="bg1"/>
                </a:solidFill>
                <a:latin typeface="Montserrat script=latin rev=2"/>
              </a:rPr>
              <a:t>4. GASTOS SUBVENCIONABLES</a:t>
            </a:r>
          </a:p>
        </p:txBody>
      </p:sp>
      <p:sp>
        <p:nvSpPr>
          <p:cNvPr id="7" name="CuadroTexto 6">
            <a:extLst>
              <a:ext uri="{FF2B5EF4-FFF2-40B4-BE49-F238E27FC236}">
                <a16:creationId xmlns:a16="http://schemas.microsoft.com/office/drawing/2014/main" xmlns="" id="{0AE29ADE-36F4-41EA-928F-F81DE5A560C2}"/>
              </a:ext>
            </a:extLst>
          </p:cNvPr>
          <p:cNvSpPr txBox="1"/>
          <p:nvPr/>
        </p:nvSpPr>
        <p:spPr>
          <a:xfrm>
            <a:off x="813328" y="1056562"/>
            <a:ext cx="8206658" cy="707886"/>
          </a:xfrm>
          <a:prstGeom prst="rect">
            <a:avLst/>
          </a:prstGeom>
          <a:noFill/>
        </p:spPr>
        <p:txBody>
          <a:bodyPr wrap="square" rtlCol="0">
            <a:spAutoFit/>
          </a:bodyPr>
          <a:lstStyle/>
          <a:p>
            <a:pPr algn="ctr"/>
            <a:r>
              <a:rPr lang="es-ES" sz="4000" b="1" dirty="0">
                <a:solidFill>
                  <a:schemeClr val="tx1"/>
                </a:solidFill>
                <a:latin typeface="Trebuchet MS" panose="020B0603020202020204" pitchFamily="34" charset="0"/>
              </a:rPr>
              <a:t>Gastos de personal</a:t>
            </a:r>
          </a:p>
        </p:txBody>
      </p:sp>
      <p:pic>
        <p:nvPicPr>
          <p:cNvPr id="9" name="Imagen 8">
            <a:extLst>
              <a:ext uri="{FF2B5EF4-FFF2-40B4-BE49-F238E27FC236}">
                <a16:creationId xmlns:a16="http://schemas.microsoft.com/office/drawing/2014/main" xmlns="" id="{058569B5-2289-4749-89DB-BB2D251438F4}"/>
              </a:ext>
            </a:extLst>
          </p:cNvPr>
          <p:cNvPicPr>
            <a:picLocks noChangeAspect="1"/>
          </p:cNvPicPr>
          <p:nvPr/>
        </p:nvPicPr>
        <p:blipFill rotWithShape="1">
          <a:blip r:embed="rId3" cstate="print">
            <a:extLst>
              <a:ext uri="{28A0092B-C50C-407E-A947-70E740481C1C}">
                <a14:useLocalDpi xmlns:a14="http://schemas.microsoft.com/office/drawing/2010/main" xmlns="" val="0"/>
              </a:ext>
            </a:extLst>
          </a:blip>
          <a:srcRect r="15637"/>
          <a:stretch/>
        </p:blipFill>
        <p:spPr>
          <a:xfrm>
            <a:off x="813328" y="2792562"/>
            <a:ext cx="3537476" cy="2791091"/>
          </a:xfrm>
          <a:prstGeom prst="rect">
            <a:avLst/>
          </a:prstGeom>
        </p:spPr>
      </p:pic>
      <p:sp>
        <p:nvSpPr>
          <p:cNvPr id="12" name="CuadroTexto 11">
            <a:extLst>
              <a:ext uri="{FF2B5EF4-FFF2-40B4-BE49-F238E27FC236}">
                <a16:creationId xmlns:a16="http://schemas.microsoft.com/office/drawing/2014/main" xmlns="" id="{DD0B19C0-2F6F-456A-BA31-1C0B4DF9EB93}"/>
              </a:ext>
            </a:extLst>
          </p:cNvPr>
          <p:cNvSpPr txBox="1"/>
          <p:nvPr/>
        </p:nvSpPr>
        <p:spPr>
          <a:xfrm>
            <a:off x="1259632" y="2031812"/>
            <a:ext cx="8206658" cy="677108"/>
          </a:xfrm>
          <a:prstGeom prst="rect">
            <a:avLst/>
          </a:prstGeom>
          <a:noFill/>
        </p:spPr>
        <p:txBody>
          <a:bodyPr wrap="square" rtlCol="0">
            <a:spAutoFit/>
          </a:bodyPr>
          <a:lstStyle/>
          <a:p>
            <a:r>
              <a:rPr lang="es-ES_tradnl" sz="2000" b="1" dirty="0">
                <a:solidFill>
                  <a:schemeClr val="tx1"/>
                </a:solidFill>
                <a:latin typeface="Trebuchet MS" panose="020B0603020202020204" pitchFamily="34" charset="0"/>
                <a:ea typeface="Tahoma" pitchFamily="34" charset="0"/>
                <a:cs typeface="Tahoma" pitchFamily="34" charset="0"/>
              </a:rPr>
              <a:t>Exclusivamente gastos de </a:t>
            </a:r>
            <a:r>
              <a:rPr lang="es-ES_tradnl" sz="2000" b="1" dirty="0">
                <a:solidFill>
                  <a:srgbClr val="3333CC"/>
                </a:solidFill>
                <a:latin typeface="Trebuchet MS" panose="020B0603020202020204" pitchFamily="34" charset="0"/>
                <a:ea typeface="Tahoma" pitchFamily="34" charset="0"/>
                <a:cs typeface="Tahoma" pitchFamily="34" charset="0"/>
              </a:rPr>
              <a:t>personal directo</a:t>
            </a:r>
            <a:r>
              <a:rPr lang="es-ES_tradnl" sz="2000" b="1" dirty="0">
                <a:solidFill>
                  <a:schemeClr val="tx1"/>
                </a:solidFill>
                <a:latin typeface="Trebuchet MS" panose="020B0603020202020204" pitchFamily="34" charset="0"/>
                <a:ea typeface="Tahoma" pitchFamily="34" charset="0"/>
                <a:cs typeface="Tahoma" pitchFamily="34" charset="0"/>
              </a:rPr>
              <a:t>, </a:t>
            </a:r>
            <a:r>
              <a:rPr lang="es-ES_tradnl" sz="2000" dirty="0">
                <a:solidFill>
                  <a:schemeClr val="tx1"/>
                </a:solidFill>
                <a:latin typeface="Trebuchet MS" panose="020B0603020202020204" pitchFamily="34" charset="0"/>
                <a:ea typeface="Tahoma" pitchFamily="34" charset="0"/>
                <a:cs typeface="Tahoma" pitchFamily="34" charset="0"/>
              </a:rPr>
              <a:t>relacionados con:</a:t>
            </a:r>
          </a:p>
          <a:p>
            <a:endParaRPr lang="es-ES" dirty="0"/>
          </a:p>
        </p:txBody>
      </p:sp>
      <p:sp>
        <p:nvSpPr>
          <p:cNvPr id="8" name="Text Box 29">
            <a:extLst>
              <a:ext uri="{FF2B5EF4-FFF2-40B4-BE49-F238E27FC236}">
                <a16:creationId xmlns:a16="http://schemas.microsoft.com/office/drawing/2014/main" xmlns="" id="{1B00A49C-42A4-4FD8-B27D-E110EADEB91A}"/>
              </a:ext>
            </a:extLst>
          </p:cNvPr>
          <p:cNvSpPr txBox="1">
            <a:spLocks noChangeArrowheads="1"/>
          </p:cNvSpPr>
          <p:nvPr/>
        </p:nvSpPr>
        <p:spPr bwMode="auto">
          <a:xfrm>
            <a:off x="467544" y="231031"/>
            <a:ext cx="4600128" cy="830997"/>
          </a:xfrm>
          <a:prstGeom prst="rect">
            <a:avLst/>
          </a:prstGeom>
          <a:solidFill>
            <a:srgbClr val="3333CC"/>
          </a:solidFill>
          <a:ln>
            <a:noFill/>
          </a:ln>
        </p:spPr>
        <p:txBody>
          <a:bodyPr wrap="square">
            <a:spAutoFit/>
          </a:bodyPr>
          <a:lstStyle/>
          <a:p>
            <a:pPr algn="ctr"/>
            <a:r>
              <a:rPr lang="es-ES_tradnl" altLang="es-ES" sz="2400" b="1" dirty="0">
                <a:solidFill>
                  <a:schemeClr val="bg1"/>
                </a:solidFill>
                <a:latin typeface="Montserrat script=latin rev=2"/>
              </a:rPr>
              <a:t>4. GASTOS </a:t>
            </a:r>
            <a:r>
              <a:rPr lang="es-ES_tradnl" altLang="es-ES" sz="2400" b="1" dirty="0" smtClean="0">
                <a:solidFill>
                  <a:schemeClr val="bg1"/>
                </a:solidFill>
                <a:latin typeface="Montserrat script=latin rev=2"/>
              </a:rPr>
              <a:t>SUBVENCIONABLES</a:t>
            </a:r>
            <a:endParaRPr lang="es-ES_tradnl" altLang="es-ES" sz="2400" b="1" dirty="0">
              <a:solidFill>
                <a:schemeClr val="bg1"/>
              </a:solidFill>
              <a:latin typeface="Montserrat script=latin rev=2"/>
            </a:endParaRPr>
          </a:p>
        </p:txBody>
      </p:sp>
    </p:spTree>
    <p:extLst>
      <p:ext uri="{BB962C8B-B14F-4D97-AF65-F5344CB8AC3E}">
        <p14:creationId xmlns:p14="http://schemas.microsoft.com/office/powerpoint/2010/main" xmlns="" val="596320792"/>
      </p:ext>
    </p:extLst>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8"/>
          <p:cNvSpPr txBox="1">
            <a:spLocks noChangeArrowheads="1"/>
          </p:cNvSpPr>
          <p:nvPr/>
        </p:nvSpPr>
        <p:spPr bwMode="auto">
          <a:xfrm>
            <a:off x="1053676" y="1868247"/>
            <a:ext cx="7632848" cy="504056"/>
          </a:xfrm>
          <a:prstGeom prst="rect">
            <a:avLst/>
          </a:prstGeom>
          <a:noFill/>
          <a:ln w="9525" algn="ctr">
            <a:noFill/>
            <a:miter lim="800000"/>
            <a:headEnd/>
            <a:tailEnd/>
          </a:ln>
        </p:spPr>
        <p:txBody>
          <a:bodyPr anchor="ctr"/>
          <a:lstStyle/>
          <a:p>
            <a:pPr algn="ctr"/>
            <a:endParaRPr lang="en-GB" sz="2600" b="1" dirty="0">
              <a:solidFill>
                <a:srgbClr val="3333CC"/>
              </a:solidFill>
              <a:ea typeface="Tahoma" pitchFamily="34" charset="0"/>
              <a:cs typeface="Tahoma" pitchFamily="34" charset="0"/>
            </a:endParaRPr>
          </a:p>
          <a:p>
            <a:pPr algn="ctr"/>
            <a:r>
              <a:rPr lang="en-GB" sz="2800" b="1" dirty="0" err="1">
                <a:solidFill>
                  <a:srgbClr val="3333CC"/>
                </a:solidFill>
                <a:latin typeface="Trebuchet MS" panose="020B0603020202020204" pitchFamily="34" charset="0"/>
                <a:ea typeface="Tahoma" pitchFamily="34" charset="0"/>
                <a:cs typeface="Tahoma" pitchFamily="34" charset="0"/>
              </a:rPr>
              <a:t>Regímenes</a:t>
            </a:r>
            <a:r>
              <a:rPr lang="en-GB" sz="2800" b="1" dirty="0">
                <a:solidFill>
                  <a:srgbClr val="3333CC"/>
                </a:solidFill>
                <a:latin typeface="Trebuchet MS" panose="020B0603020202020204" pitchFamily="34" charset="0"/>
                <a:ea typeface="Tahoma" pitchFamily="34" charset="0"/>
                <a:cs typeface="Tahoma" pitchFamily="34" charset="0"/>
              </a:rPr>
              <a:t> de </a:t>
            </a:r>
            <a:r>
              <a:rPr lang="en-GB" sz="2800" b="1" dirty="0" err="1">
                <a:solidFill>
                  <a:srgbClr val="3333CC"/>
                </a:solidFill>
                <a:latin typeface="Trebuchet MS" panose="020B0603020202020204" pitchFamily="34" charset="0"/>
                <a:ea typeface="Tahoma" pitchFamily="34" charset="0"/>
                <a:cs typeface="Tahoma" pitchFamily="34" charset="0"/>
              </a:rPr>
              <a:t>trabajo</a:t>
            </a:r>
            <a:endParaRPr lang="en-GB" sz="2800" b="1" dirty="0">
              <a:solidFill>
                <a:srgbClr val="3333CC"/>
              </a:solidFill>
              <a:latin typeface="Trebuchet MS" panose="020B0603020202020204" pitchFamily="34" charset="0"/>
              <a:ea typeface="Tahoma" pitchFamily="34" charset="0"/>
              <a:cs typeface="Tahoma" pitchFamily="34" charset="0"/>
            </a:endParaRPr>
          </a:p>
        </p:txBody>
      </p:sp>
      <p:sp>
        <p:nvSpPr>
          <p:cNvPr id="6" name="Text Box 4"/>
          <p:cNvSpPr txBox="1">
            <a:spLocks noChangeArrowheads="1"/>
          </p:cNvSpPr>
          <p:nvPr/>
        </p:nvSpPr>
        <p:spPr bwMode="auto">
          <a:xfrm>
            <a:off x="4631229" y="2964885"/>
            <a:ext cx="4210536" cy="3477875"/>
          </a:xfrm>
          <a:prstGeom prst="rect">
            <a:avLst/>
          </a:prstGeom>
          <a:noFill/>
          <a:ln w="9525" algn="ctr">
            <a:noFill/>
            <a:miter lim="800000"/>
            <a:headEnd/>
            <a:tailEnd/>
          </a:ln>
          <a:effectLst/>
        </p:spPr>
        <p:txBody>
          <a:bodyPr wrap="square">
            <a:spAutoFit/>
          </a:bodyPr>
          <a:lstStyle/>
          <a:p>
            <a:pPr lvl="1" algn="just">
              <a:buClr>
                <a:srgbClr val="000066"/>
              </a:buClr>
              <a:buFont typeface="Wingdings" pitchFamily="2" charset="2"/>
              <a:buChar char="Ø"/>
            </a:pPr>
            <a:r>
              <a:rPr lang="es-ES_tradnl" sz="2000" dirty="0">
                <a:solidFill>
                  <a:schemeClr val="tx1"/>
                </a:solidFill>
                <a:latin typeface="Trebuchet MS" panose="020B0603020202020204" pitchFamily="34" charset="0"/>
                <a:ea typeface="Tahoma" pitchFamily="34" charset="0"/>
                <a:cs typeface="Tahoma" pitchFamily="34" charset="0"/>
              </a:rPr>
              <a:t> </a:t>
            </a:r>
            <a:r>
              <a:rPr lang="es-ES_tradnl" sz="2000" b="1" dirty="0">
                <a:solidFill>
                  <a:schemeClr val="tx1"/>
                </a:solidFill>
                <a:latin typeface="Trebuchet MS" panose="020B0603020202020204" pitchFamily="34" charset="0"/>
                <a:ea typeface="Tahoma" pitchFamily="34" charset="0"/>
                <a:cs typeface="Tahoma" pitchFamily="34" charset="0"/>
              </a:rPr>
              <a:t>Jornada </a:t>
            </a:r>
            <a:r>
              <a:rPr lang="es-ES_tradnl" sz="2000" b="1" dirty="0">
                <a:solidFill>
                  <a:srgbClr val="3333CC"/>
                </a:solidFill>
                <a:latin typeface="Trebuchet MS" panose="020B0603020202020204" pitchFamily="34" charset="0"/>
                <a:ea typeface="Tahoma" pitchFamily="34" charset="0"/>
                <a:cs typeface="Tahoma" pitchFamily="34" charset="0"/>
              </a:rPr>
              <a:t>completa</a:t>
            </a:r>
          </a:p>
          <a:p>
            <a:pPr lvl="1" algn="just">
              <a:buClr>
                <a:srgbClr val="000066"/>
              </a:buClr>
              <a:buFont typeface="Wingdings" pitchFamily="2" charset="2"/>
              <a:buChar char="ü"/>
            </a:pPr>
            <a:endParaRPr lang="es-ES_tradnl" sz="2000" dirty="0">
              <a:solidFill>
                <a:schemeClr val="tx1"/>
              </a:solidFill>
              <a:latin typeface="Trebuchet MS" panose="020B0603020202020204" pitchFamily="34" charset="0"/>
              <a:ea typeface="Tahoma" pitchFamily="34" charset="0"/>
              <a:cs typeface="Tahoma" pitchFamily="34" charset="0"/>
            </a:endParaRPr>
          </a:p>
          <a:p>
            <a:pPr lvl="1" algn="just">
              <a:buClr>
                <a:srgbClr val="000066"/>
              </a:buClr>
              <a:buFont typeface="Wingdings" pitchFamily="2" charset="2"/>
              <a:buChar char="Ø"/>
            </a:pPr>
            <a:r>
              <a:rPr lang="es-ES_tradnl" sz="2000" b="1" dirty="0">
                <a:solidFill>
                  <a:schemeClr val="tx1"/>
                </a:solidFill>
                <a:latin typeface="Trebuchet MS" panose="020B0603020202020204" pitchFamily="34" charset="0"/>
                <a:ea typeface="Tahoma" pitchFamily="34" charset="0"/>
                <a:cs typeface="Tahoma" pitchFamily="34" charset="0"/>
              </a:rPr>
              <a:t> A tiempo </a:t>
            </a:r>
            <a:r>
              <a:rPr lang="es-ES_tradnl" sz="2000" b="1" dirty="0">
                <a:solidFill>
                  <a:srgbClr val="3333CC"/>
                </a:solidFill>
                <a:latin typeface="Trebuchet MS" panose="020B0603020202020204" pitchFamily="34" charset="0"/>
                <a:ea typeface="Tahoma" pitchFamily="34" charset="0"/>
                <a:cs typeface="Tahoma" pitchFamily="34" charset="0"/>
              </a:rPr>
              <a:t>parcial</a:t>
            </a:r>
            <a:r>
              <a:rPr lang="es-ES_tradnl" sz="2000" b="1" dirty="0">
                <a:solidFill>
                  <a:schemeClr val="tx1"/>
                </a:solidFill>
                <a:latin typeface="Trebuchet MS" panose="020B0603020202020204" pitchFamily="34" charset="0"/>
                <a:ea typeface="Tahoma" pitchFamily="34" charset="0"/>
                <a:cs typeface="Tahoma" pitchFamily="34" charset="0"/>
              </a:rPr>
              <a:t>: </a:t>
            </a:r>
          </a:p>
          <a:p>
            <a:pPr lvl="1" algn="just">
              <a:buClr>
                <a:srgbClr val="000066"/>
              </a:buClr>
            </a:pPr>
            <a:endParaRPr lang="es-ES_tradnl" sz="2000" dirty="0">
              <a:solidFill>
                <a:schemeClr val="tx1"/>
              </a:solidFill>
              <a:latin typeface="Trebuchet MS" panose="020B0603020202020204" pitchFamily="34" charset="0"/>
              <a:ea typeface="Tahoma" pitchFamily="34" charset="0"/>
              <a:cs typeface="Tahoma" pitchFamily="34" charset="0"/>
            </a:endParaRPr>
          </a:p>
          <a:p>
            <a:pPr lvl="3" indent="-342900" algn="just">
              <a:buClr>
                <a:srgbClr val="000066"/>
              </a:buClr>
              <a:buFont typeface="Wingdings" pitchFamily="2" charset="2"/>
              <a:buChar char="ü"/>
            </a:pPr>
            <a:r>
              <a:rPr lang="es-ES_tradnl" sz="2000" dirty="0">
                <a:solidFill>
                  <a:schemeClr val="tx1"/>
                </a:solidFill>
                <a:latin typeface="Trebuchet MS" panose="020B0603020202020204" pitchFamily="34" charset="0"/>
                <a:ea typeface="Tahoma" pitchFamily="34" charset="0"/>
                <a:cs typeface="Tahoma" pitchFamily="34" charset="0"/>
              </a:rPr>
              <a:t>Tiempo parcial con % fijo tiempo dedicado /mes</a:t>
            </a:r>
          </a:p>
          <a:p>
            <a:pPr lvl="3" indent="-342900" algn="just">
              <a:buClr>
                <a:srgbClr val="000066"/>
              </a:buClr>
              <a:buFont typeface="Wingdings" pitchFamily="2" charset="2"/>
              <a:buChar char="ü"/>
            </a:pPr>
            <a:r>
              <a:rPr lang="es-ES_tradnl" sz="2000" dirty="0">
                <a:solidFill>
                  <a:schemeClr val="tx1"/>
                </a:solidFill>
                <a:latin typeface="Trebuchet MS" panose="020B0603020202020204" pitchFamily="34" charset="0"/>
                <a:ea typeface="Tahoma" pitchFamily="34" charset="0"/>
                <a:cs typeface="Tahoma" pitchFamily="34" charset="0"/>
              </a:rPr>
              <a:t>Tiempo parcial con % flexible horas/mes</a:t>
            </a:r>
          </a:p>
          <a:p>
            <a:pPr lvl="3" indent="-342900" algn="just">
              <a:buClr>
                <a:srgbClr val="000066"/>
              </a:buClr>
              <a:buFont typeface="Wingdings" pitchFamily="2" charset="2"/>
              <a:buChar char="§"/>
            </a:pPr>
            <a:endParaRPr lang="es-ES_tradnl" sz="2000" dirty="0">
              <a:solidFill>
                <a:schemeClr val="tx1"/>
              </a:solidFill>
              <a:latin typeface="Trebuchet MS" panose="020B0603020202020204" pitchFamily="34" charset="0"/>
              <a:ea typeface="Tahoma" pitchFamily="34" charset="0"/>
              <a:cs typeface="Tahoma" pitchFamily="34" charset="0"/>
            </a:endParaRPr>
          </a:p>
          <a:p>
            <a:pPr lvl="1" algn="just">
              <a:buClr>
                <a:srgbClr val="000066"/>
              </a:buClr>
              <a:buFont typeface="Wingdings" pitchFamily="2" charset="2"/>
              <a:buChar char="Ø"/>
            </a:pPr>
            <a:r>
              <a:rPr lang="es-ES_tradnl" sz="2000" b="1" dirty="0">
                <a:solidFill>
                  <a:schemeClr val="tx1"/>
                </a:solidFill>
                <a:latin typeface="Trebuchet MS" panose="020B0603020202020204" pitchFamily="34" charset="0"/>
                <a:ea typeface="Tahoma" pitchFamily="34" charset="0"/>
                <a:cs typeface="Tahoma" pitchFamily="34" charset="0"/>
              </a:rPr>
              <a:t> Por </a:t>
            </a:r>
            <a:r>
              <a:rPr lang="es-ES_tradnl" sz="2000" b="1" dirty="0">
                <a:solidFill>
                  <a:srgbClr val="3333CC"/>
                </a:solidFill>
                <a:latin typeface="Trebuchet MS" panose="020B0603020202020204" pitchFamily="34" charset="0"/>
                <a:ea typeface="Tahoma" pitchFamily="34" charset="0"/>
                <a:cs typeface="Tahoma" pitchFamily="34" charset="0"/>
              </a:rPr>
              <a:t>horas</a:t>
            </a:r>
            <a:r>
              <a:rPr lang="es-ES_tradnl" sz="2000" b="1" dirty="0">
                <a:solidFill>
                  <a:schemeClr val="tx1"/>
                </a:solidFill>
                <a:latin typeface="Trebuchet MS" panose="020B0603020202020204" pitchFamily="34" charset="0"/>
                <a:ea typeface="Tahoma" pitchFamily="34" charset="0"/>
                <a:cs typeface="Tahoma" pitchFamily="34" charset="0"/>
              </a:rPr>
              <a:t> </a:t>
            </a:r>
          </a:p>
        </p:txBody>
      </p:sp>
      <p:sp>
        <p:nvSpPr>
          <p:cNvPr id="2" name="Marcador de número de diapositiva 1"/>
          <p:cNvSpPr>
            <a:spLocks noGrp="1"/>
          </p:cNvSpPr>
          <p:nvPr>
            <p:ph type="sldNum" sz="quarter" idx="12"/>
          </p:nvPr>
        </p:nvSpPr>
        <p:spPr/>
        <p:txBody>
          <a:bodyPr/>
          <a:lstStyle/>
          <a:p>
            <a:pPr>
              <a:defRPr/>
            </a:pPr>
            <a:fld id="{CE61C70F-6EFD-4C67-A480-1FCB40B62767}" type="slidenum">
              <a:rPr lang="es-ES" smtClean="0"/>
              <a:pPr>
                <a:defRPr/>
              </a:pPr>
              <a:t>17</a:t>
            </a:fld>
            <a:endParaRPr lang="es-ES" dirty="0"/>
          </a:p>
        </p:txBody>
      </p:sp>
      <p:sp>
        <p:nvSpPr>
          <p:cNvPr id="9" name="Text Box 29">
            <a:extLst>
              <a:ext uri="{FF2B5EF4-FFF2-40B4-BE49-F238E27FC236}">
                <a16:creationId xmlns:a16="http://schemas.microsoft.com/office/drawing/2014/main" xmlns="" id="{C4D990D9-204A-424F-8F61-582292BED834}"/>
              </a:ext>
            </a:extLst>
          </p:cNvPr>
          <p:cNvSpPr txBox="1">
            <a:spLocks noChangeArrowheads="1"/>
          </p:cNvSpPr>
          <p:nvPr/>
        </p:nvSpPr>
        <p:spPr bwMode="auto">
          <a:xfrm>
            <a:off x="467544" y="231031"/>
            <a:ext cx="4600128" cy="461665"/>
          </a:xfrm>
          <a:prstGeom prst="rect">
            <a:avLst/>
          </a:prstGeom>
          <a:solidFill>
            <a:srgbClr val="3333CC"/>
          </a:solidFill>
          <a:ln>
            <a:noFill/>
          </a:ln>
        </p:spPr>
        <p:txBody>
          <a:bodyPr wrap="square">
            <a:spAutoFit/>
          </a:bodyPr>
          <a:lstStyle/>
          <a:p>
            <a:pPr algn="ctr"/>
            <a:r>
              <a:rPr lang="es-ES_tradnl" altLang="es-ES" sz="2400" b="1" dirty="0">
                <a:solidFill>
                  <a:schemeClr val="bg1"/>
                </a:solidFill>
                <a:latin typeface="Montserrat script=latin rev=2"/>
              </a:rPr>
              <a:t>4. GASTOS SUBVENCIONABLES</a:t>
            </a:r>
          </a:p>
        </p:txBody>
      </p:sp>
      <p:sp>
        <p:nvSpPr>
          <p:cNvPr id="12" name="CuadroTexto 11">
            <a:extLst>
              <a:ext uri="{FF2B5EF4-FFF2-40B4-BE49-F238E27FC236}">
                <a16:creationId xmlns:a16="http://schemas.microsoft.com/office/drawing/2014/main" xmlns="" id="{442290BB-CE88-4444-AFED-353A3040F432}"/>
              </a:ext>
            </a:extLst>
          </p:cNvPr>
          <p:cNvSpPr txBox="1"/>
          <p:nvPr/>
        </p:nvSpPr>
        <p:spPr>
          <a:xfrm>
            <a:off x="813328" y="1056562"/>
            <a:ext cx="8206658" cy="707886"/>
          </a:xfrm>
          <a:prstGeom prst="rect">
            <a:avLst/>
          </a:prstGeom>
          <a:noFill/>
        </p:spPr>
        <p:txBody>
          <a:bodyPr wrap="square" rtlCol="0">
            <a:spAutoFit/>
          </a:bodyPr>
          <a:lstStyle/>
          <a:p>
            <a:pPr algn="ctr"/>
            <a:r>
              <a:rPr lang="es-ES" sz="4000" b="1" dirty="0">
                <a:solidFill>
                  <a:schemeClr val="tx1"/>
                </a:solidFill>
                <a:latin typeface="Trebuchet MS" panose="020B0603020202020204" pitchFamily="34" charset="0"/>
              </a:rPr>
              <a:t>Gastos de personal</a:t>
            </a:r>
          </a:p>
        </p:txBody>
      </p:sp>
      <p:pic>
        <p:nvPicPr>
          <p:cNvPr id="17" name="Imagen 16">
            <a:extLst>
              <a:ext uri="{FF2B5EF4-FFF2-40B4-BE49-F238E27FC236}">
                <a16:creationId xmlns:a16="http://schemas.microsoft.com/office/drawing/2014/main" xmlns="" id="{A181B3D8-0304-4B7F-8916-CF3C329B089B}"/>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70560" y="2952741"/>
            <a:ext cx="3901440" cy="2599944"/>
          </a:xfrm>
          <a:prstGeom prst="rect">
            <a:avLst/>
          </a:prstGeom>
        </p:spPr>
      </p:pic>
      <p:sp>
        <p:nvSpPr>
          <p:cNvPr id="8" name="Text Box 29">
            <a:extLst>
              <a:ext uri="{FF2B5EF4-FFF2-40B4-BE49-F238E27FC236}">
                <a16:creationId xmlns:a16="http://schemas.microsoft.com/office/drawing/2014/main" xmlns="" id="{1B00A49C-42A4-4FD8-B27D-E110EADEB91A}"/>
              </a:ext>
            </a:extLst>
          </p:cNvPr>
          <p:cNvSpPr txBox="1">
            <a:spLocks noChangeArrowheads="1"/>
          </p:cNvSpPr>
          <p:nvPr/>
        </p:nvSpPr>
        <p:spPr bwMode="auto">
          <a:xfrm>
            <a:off x="467544" y="231031"/>
            <a:ext cx="4600128" cy="830997"/>
          </a:xfrm>
          <a:prstGeom prst="rect">
            <a:avLst/>
          </a:prstGeom>
          <a:solidFill>
            <a:srgbClr val="3333CC"/>
          </a:solidFill>
          <a:ln>
            <a:noFill/>
          </a:ln>
        </p:spPr>
        <p:txBody>
          <a:bodyPr wrap="square">
            <a:spAutoFit/>
          </a:bodyPr>
          <a:lstStyle/>
          <a:p>
            <a:pPr algn="ctr"/>
            <a:r>
              <a:rPr lang="es-ES_tradnl" altLang="es-ES" sz="2400" b="1" dirty="0">
                <a:solidFill>
                  <a:schemeClr val="bg1"/>
                </a:solidFill>
                <a:latin typeface="Montserrat script=latin rev=2"/>
              </a:rPr>
              <a:t>4. GASTOS </a:t>
            </a:r>
            <a:r>
              <a:rPr lang="es-ES_tradnl" altLang="es-ES" sz="2400" b="1" dirty="0" smtClean="0">
                <a:solidFill>
                  <a:schemeClr val="bg1"/>
                </a:solidFill>
                <a:latin typeface="Montserrat script=latin rev=2"/>
              </a:rPr>
              <a:t>SUBVENCIONABLES</a:t>
            </a:r>
            <a:endParaRPr lang="es-ES_tradnl" altLang="es-ES" sz="2400" b="1" dirty="0">
              <a:solidFill>
                <a:schemeClr val="bg1"/>
              </a:solidFill>
              <a:latin typeface="Montserrat script=latin rev=2"/>
            </a:endParaRPr>
          </a:p>
        </p:txBody>
      </p:sp>
    </p:spTree>
    <p:extLst>
      <p:ext uri="{BB962C8B-B14F-4D97-AF65-F5344CB8AC3E}">
        <p14:creationId xmlns:p14="http://schemas.microsoft.com/office/powerpoint/2010/main" xmlns="" val="5963207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2"/>
          </p:nvPr>
        </p:nvSpPr>
        <p:spPr/>
        <p:txBody>
          <a:bodyPr/>
          <a:lstStyle/>
          <a:p>
            <a:pPr>
              <a:defRPr/>
            </a:pPr>
            <a:fld id="{CE61C70F-6EFD-4C67-A480-1FCB40B62767}" type="slidenum">
              <a:rPr lang="es-ES" smtClean="0"/>
              <a:pPr>
                <a:defRPr/>
              </a:pPr>
              <a:t>18</a:t>
            </a:fld>
            <a:endParaRPr lang="es-ES"/>
          </a:p>
        </p:txBody>
      </p:sp>
      <p:sp>
        <p:nvSpPr>
          <p:cNvPr id="11" name="Text Box 31"/>
          <p:cNvSpPr txBox="1">
            <a:spLocks noChangeArrowheads="1"/>
          </p:cNvSpPr>
          <p:nvPr/>
        </p:nvSpPr>
        <p:spPr bwMode="auto">
          <a:xfrm>
            <a:off x="254425" y="2173630"/>
            <a:ext cx="5026365" cy="3785652"/>
          </a:xfrm>
          <a:prstGeom prst="rect">
            <a:avLst/>
          </a:prstGeom>
          <a:noFill/>
          <a:ln w="9525" algn="ctr">
            <a:noFill/>
            <a:miter lim="800000"/>
            <a:headEnd/>
            <a:tailEnd/>
          </a:ln>
          <a:effectLst/>
        </p:spPr>
        <p:txBody>
          <a:bodyPr wrap="square">
            <a:spAutoFit/>
          </a:bodyPr>
          <a:lstStyle/>
          <a:p>
            <a:pPr marL="457200" indent="-457200">
              <a:spcAft>
                <a:spcPts val="0"/>
              </a:spcAft>
              <a:buClr>
                <a:srgbClr val="00B0F0"/>
              </a:buClr>
            </a:pPr>
            <a:endParaRPr lang="es-ES_tradnl" sz="2000" b="1" dirty="0">
              <a:solidFill>
                <a:srgbClr val="00B0F0"/>
              </a:solidFill>
              <a:latin typeface="Trebuchet MS" panose="020B0603020202020204" pitchFamily="34" charset="0"/>
              <a:ea typeface="Tahoma" pitchFamily="34" charset="0"/>
              <a:cs typeface="Tahoma" pitchFamily="34" charset="0"/>
            </a:endParaRPr>
          </a:p>
          <a:p>
            <a:pPr marL="914400" lvl="1" indent="-457200">
              <a:spcAft>
                <a:spcPts val="0"/>
              </a:spcAft>
              <a:buClr>
                <a:srgbClr val="000066"/>
              </a:buClr>
              <a:buFont typeface="Wingdings" pitchFamily="2" charset="2"/>
              <a:buChar char="ü"/>
            </a:pPr>
            <a:r>
              <a:rPr lang="es-ES_tradnl" sz="2000" dirty="0">
                <a:solidFill>
                  <a:schemeClr val="tx1"/>
                </a:solidFill>
                <a:latin typeface="Trebuchet MS" panose="020B0603020202020204" pitchFamily="34" charset="0"/>
                <a:ea typeface="Tahoma" pitchFamily="34" charset="0"/>
                <a:cs typeface="Tahoma" pitchFamily="34" charset="0"/>
              </a:rPr>
              <a:t>Alquileres.</a:t>
            </a:r>
          </a:p>
          <a:p>
            <a:pPr marL="914400" lvl="1" indent="-457200">
              <a:spcAft>
                <a:spcPts val="0"/>
              </a:spcAft>
              <a:buClr>
                <a:srgbClr val="000066"/>
              </a:buClr>
              <a:buFont typeface="Wingdings" pitchFamily="2" charset="2"/>
              <a:buChar char="ü"/>
            </a:pPr>
            <a:r>
              <a:rPr lang="es-ES_tradnl" sz="2000" dirty="0">
                <a:solidFill>
                  <a:schemeClr val="tx1"/>
                </a:solidFill>
                <a:latin typeface="Trebuchet MS" panose="020B0603020202020204" pitchFamily="34" charset="0"/>
                <a:ea typeface="Tahoma" pitchFamily="34" charset="0"/>
                <a:cs typeface="Tahoma" pitchFamily="34" charset="0"/>
              </a:rPr>
              <a:t>Material de oficina.</a:t>
            </a:r>
          </a:p>
          <a:p>
            <a:pPr marL="914400" lvl="1" indent="-457200">
              <a:spcAft>
                <a:spcPts val="0"/>
              </a:spcAft>
              <a:buClr>
                <a:srgbClr val="000066"/>
              </a:buClr>
              <a:buFont typeface="Wingdings" pitchFamily="2" charset="2"/>
              <a:buChar char="ü"/>
            </a:pPr>
            <a:r>
              <a:rPr lang="es-ES_tradnl" sz="2000" dirty="0">
                <a:solidFill>
                  <a:schemeClr val="tx1"/>
                </a:solidFill>
                <a:latin typeface="Trebuchet MS" panose="020B0603020202020204" pitchFamily="34" charset="0"/>
                <a:ea typeface="Tahoma" pitchFamily="34" charset="0"/>
                <a:cs typeface="Tahoma" pitchFamily="34" charset="0"/>
              </a:rPr>
              <a:t>Seguros e impuestos relacionados con las instalaciones o sus equipos.</a:t>
            </a:r>
          </a:p>
          <a:p>
            <a:pPr marL="914400" lvl="1" indent="-457200">
              <a:spcAft>
                <a:spcPts val="0"/>
              </a:spcAft>
              <a:buClr>
                <a:srgbClr val="000066"/>
              </a:buClr>
              <a:buFont typeface="Wingdings" pitchFamily="2" charset="2"/>
              <a:buChar char="ü"/>
            </a:pPr>
            <a:r>
              <a:rPr lang="es-ES_tradnl" sz="2000" b="1" dirty="0">
                <a:solidFill>
                  <a:srgbClr val="3333CC"/>
                </a:solidFill>
                <a:latin typeface="Trebuchet MS" panose="020B0603020202020204" pitchFamily="34" charset="0"/>
                <a:ea typeface="Tahoma" pitchFamily="34" charset="0"/>
                <a:cs typeface="Tahoma" pitchFamily="34" charset="0"/>
              </a:rPr>
              <a:t>Reparaciones</a:t>
            </a:r>
            <a:r>
              <a:rPr lang="es-ES_tradnl" sz="2000" dirty="0">
                <a:solidFill>
                  <a:schemeClr val="tx1"/>
                </a:solidFill>
                <a:latin typeface="Trebuchet MS" panose="020B0603020202020204" pitchFamily="34" charset="0"/>
                <a:ea typeface="Tahoma" pitchFamily="34" charset="0"/>
                <a:cs typeface="Tahoma" pitchFamily="34" charset="0"/>
              </a:rPr>
              <a:t>.</a:t>
            </a:r>
          </a:p>
          <a:p>
            <a:pPr marL="914400" lvl="1" indent="-457200">
              <a:spcAft>
                <a:spcPts val="0"/>
              </a:spcAft>
              <a:buClr>
                <a:srgbClr val="000066"/>
              </a:buClr>
              <a:buFont typeface="Wingdings" pitchFamily="2" charset="2"/>
              <a:buChar char="ü"/>
            </a:pPr>
            <a:r>
              <a:rPr lang="es-ES_tradnl" sz="2000" dirty="0">
                <a:solidFill>
                  <a:schemeClr val="tx1"/>
                </a:solidFill>
                <a:latin typeface="Trebuchet MS" panose="020B0603020202020204" pitchFamily="34" charset="0"/>
                <a:ea typeface="Tahoma" pitchFamily="34" charset="0"/>
                <a:cs typeface="Tahoma" pitchFamily="34" charset="0"/>
              </a:rPr>
              <a:t>Sistemas informáticos.</a:t>
            </a:r>
          </a:p>
          <a:p>
            <a:pPr marL="914400" lvl="1" indent="-457200">
              <a:spcAft>
                <a:spcPts val="0"/>
              </a:spcAft>
              <a:buClr>
                <a:srgbClr val="000066"/>
              </a:buClr>
              <a:buFont typeface="Wingdings" pitchFamily="2" charset="2"/>
              <a:buChar char="ü"/>
            </a:pPr>
            <a:r>
              <a:rPr lang="es-ES_tradnl" sz="2000" dirty="0">
                <a:solidFill>
                  <a:schemeClr val="tx1"/>
                </a:solidFill>
                <a:latin typeface="Trebuchet MS" panose="020B0603020202020204" pitchFamily="34" charset="0"/>
                <a:ea typeface="Tahoma" pitchFamily="34" charset="0"/>
                <a:cs typeface="Tahoma" pitchFamily="34" charset="0"/>
              </a:rPr>
              <a:t>Gastos de gestión de cuentas bancarias.</a:t>
            </a:r>
          </a:p>
          <a:p>
            <a:pPr marL="914400" lvl="1" indent="-457200">
              <a:spcAft>
                <a:spcPts val="0"/>
              </a:spcAft>
              <a:buClr>
                <a:srgbClr val="000066"/>
              </a:buClr>
              <a:buFont typeface="Wingdings" pitchFamily="2" charset="2"/>
              <a:buChar char="ü"/>
            </a:pPr>
            <a:r>
              <a:rPr lang="es-ES_tradnl" sz="2000" dirty="0">
                <a:solidFill>
                  <a:schemeClr val="tx1"/>
                </a:solidFill>
                <a:latin typeface="Trebuchet MS" panose="020B0603020202020204" pitchFamily="34" charset="0"/>
                <a:ea typeface="Tahoma" pitchFamily="34" charset="0"/>
                <a:cs typeface="Tahoma" pitchFamily="34" charset="0"/>
              </a:rPr>
              <a:t>Gastos de transacciones financieras transnacionales.</a:t>
            </a:r>
          </a:p>
        </p:txBody>
      </p:sp>
      <p:sp>
        <p:nvSpPr>
          <p:cNvPr id="8" name="Text Box 8"/>
          <p:cNvSpPr txBox="1">
            <a:spLocks noChangeArrowheads="1"/>
          </p:cNvSpPr>
          <p:nvPr/>
        </p:nvSpPr>
        <p:spPr bwMode="auto">
          <a:xfrm>
            <a:off x="611560" y="1686572"/>
            <a:ext cx="8351839" cy="576064"/>
          </a:xfrm>
          <a:prstGeom prst="rect">
            <a:avLst/>
          </a:prstGeom>
          <a:noFill/>
          <a:ln w="9525" algn="ctr">
            <a:noFill/>
            <a:miter lim="800000"/>
            <a:headEnd/>
            <a:tailEnd/>
          </a:ln>
        </p:spPr>
        <p:txBody>
          <a:bodyPr anchor="ctr"/>
          <a:lstStyle/>
          <a:p>
            <a:pPr algn="ctr"/>
            <a:r>
              <a:rPr lang="en-GB" sz="2400" b="1" dirty="0" err="1">
                <a:solidFill>
                  <a:srgbClr val="3333CC"/>
                </a:solidFill>
                <a:latin typeface="Trebuchet MS" panose="020B0603020202020204" pitchFamily="34" charset="0"/>
                <a:ea typeface="Tahoma" pitchFamily="34" charset="0"/>
                <a:cs typeface="Tahoma" pitchFamily="34" charset="0"/>
              </a:rPr>
              <a:t>Qué</a:t>
            </a:r>
            <a:r>
              <a:rPr lang="en-GB" sz="2400" b="1" dirty="0">
                <a:solidFill>
                  <a:srgbClr val="3333CC"/>
                </a:solidFill>
                <a:latin typeface="Trebuchet MS" panose="020B0603020202020204" pitchFamily="34" charset="0"/>
                <a:ea typeface="Tahoma" pitchFamily="34" charset="0"/>
                <a:cs typeface="Tahoma" pitchFamily="34" charset="0"/>
              </a:rPr>
              <a:t> se </a:t>
            </a:r>
            <a:r>
              <a:rPr lang="en-GB" sz="2400" b="1" dirty="0" err="1">
                <a:solidFill>
                  <a:srgbClr val="3333CC"/>
                </a:solidFill>
                <a:latin typeface="Trebuchet MS" panose="020B0603020202020204" pitchFamily="34" charset="0"/>
                <a:ea typeface="Tahoma" pitchFamily="34" charset="0"/>
                <a:cs typeface="Tahoma" pitchFamily="34" charset="0"/>
              </a:rPr>
              <a:t>incluye</a:t>
            </a:r>
            <a:endParaRPr lang="en-GB" sz="2400" b="1" dirty="0">
              <a:solidFill>
                <a:srgbClr val="00B0F0"/>
              </a:solidFill>
              <a:latin typeface="Trebuchet MS" panose="020B0603020202020204" pitchFamily="34" charset="0"/>
            </a:endParaRPr>
          </a:p>
        </p:txBody>
      </p:sp>
      <p:sp>
        <p:nvSpPr>
          <p:cNvPr id="6" name="Text Box 29">
            <a:extLst>
              <a:ext uri="{FF2B5EF4-FFF2-40B4-BE49-F238E27FC236}">
                <a16:creationId xmlns:a16="http://schemas.microsoft.com/office/drawing/2014/main" xmlns="" id="{08FA004F-D9F4-4690-A962-05D7532927D8}"/>
              </a:ext>
            </a:extLst>
          </p:cNvPr>
          <p:cNvSpPr txBox="1">
            <a:spLocks noChangeArrowheads="1"/>
          </p:cNvSpPr>
          <p:nvPr/>
        </p:nvSpPr>
        <p:spPr bwMode="auto">
          <a:xfrm>
            <a:off x="467544" y="231031"/>
            <a:ext cx="4600128" cy="461665"/>
          </a:xfrm>
          <a:prstGeom prst="rect">
            <a:avLst/>
          </a:prstGeom>
          <a:solidFill>
            <a:srgbClr val="3333CC"/>
          </a:solidFill>
          <a:ln>
            <a:noFill/>
          </a:ln>
        </p:spPr>
        <p:txBody>
          <a:bodyPr wrap="square">
            <a:spAutoFit/>
          </a:bodyPr>
          <a:lstStyle/>
          <a:p>
            <a:pPr algn="ctr"/>
            <a:r>
              <a:rPr lang="es-ES_tradnl" altLang="es-ES" sz="2400" b="1" dirty="0">
                <a:solidFill>
                  <a:schemeClr val="bg1"/>
                </a:solidFill>
                <a:latin typeface="Montserrat script=latin rev=2"/>
              </a:rPr>
              <a:t>4. GASTOS SUBVENCIONABLES</a:t>
            </a:r>
          </a:p>
        </p:txBody>
      </p:sp>
      <p:sp>
        <p:nvSpPr>
          <p:cNvPr id="7" name="CuadroTexto 6">
            <a:extLst>
              <a:ext uri="{FF2B5EF4-FFF2-40B4-BE49-F238E27FC236}">
                <a16:creationId xmlns:a16="http://schemas.microsoft.com/office/drawing/2014/main" xmlns="" id="{EDA64E41-36FA-4367-BC37-D4543FE2EE8E}"/>
              </a:ext>
            </a:extLst>
          </p:cNvPr>
          <p:cNvSpPr txBox="1"/>
          <p:nvPr/>
        </p:nvSpPr>
        <p:spPr>
          <a:xfrm>
            <a:off x="1018972" y="1055872"/>
            <a:ext cx="7745277" cy="707886"/>
          </a:xfrm>
          <a:prstGeom prst="rect">
            <a:avLst/>
          </a:prstGeom>
          <a:noFill/>
        </p:spPr>
        <p:txBody>
          <a:bodyPr wrap="square" rtlCol="0">
            <a:spAutoFit/>
          </a:bodyPr>
          <a:lstStyle/>
          <a:p>
            <a:pPr algn="ctr"/>
            <a:r>
              <a:rPr lang="es-ES" sz="4000" b="1" dirty="0">
                <a:solidFill>
                  <a:schemeClr val="tx1"/>
                </a:solidFill>
                <a:latin typeface="Trebuchet MS" panose="020B0603020202020204" pitchFamily="34" charset="0"/>
              </a:rPr>
              <a:t>Oficina y administrativos</a:t>
            </a:r>
          </a:p>
        </p:txBody>
      </p:sp>
      <p:pic>
        <p:nvPicPr>
          <p:cNvPr id="3" name="Imagen 2">
            <a:extLst>
              <a:ext uri="{FF2B5EF4-FFF2-40B4-BE49-F238E27FC236}">
                <a16:creationId xmlns:a16="http://schemas.microsoft.com/office/drawing/2014/main" xmlns="" id="{83845E47-BA23-47BD-9B53-C4AEF5DACBA4}"/>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292080" y="2713759"/>
            <a:ext cx="3851920" cy="2587551"/>
          </a:xfrm>
          <a:prstGeom prst="rect">
            <a:avLst/>
          </a:prstGeom>
        </p:spPr>
      </p:pic>
      <p:sp>
        <p:nvSpPr>
          <p:cNvPr id="9" name="Text Box 29">
            <a:extLst>
              <a:ext uri="{FF2B5EF4-FFF2-40B4-BE49-F238E27FC236}">
                <a16:creationId xmlns:a16="http://schemas.microsoft.com/office/drawing/2014/main" xmlns="" id="{1B00A49C-42A4-4FD8-B27D-E110EADEB91A}"/>
              </a:ext>
            </a:extLst>
          </p:cNvPr>
          <p:cNvSpPr txBox="1">
            <a:spLocks noChangeArrowheads="1"/>
          </p:cNvSpPr>
          <p:nvPr/>
        </p:nvSpPr>
        <p:spPr bwMode="auto">
          <a:xfrm>
            <a:off x="467544" y="231031"/>
            <a:ext cx="4600128" cy="830997"/>
          </a:xfrm>
          <a:prstGeom prst="rect">
            <a:avLst/>
          </a:prstGeom>
          <a:solidFill>
            <a:srgbClr val="3333CC"/>
          </a:solidFill>
          <a:ln>
            <a:noFill/>
          </a:ln>
        </p:spPr>
        <p:txBody>
          <a:bodyPr wrap="square">
            <a:spAutoFit/>
          </a:bodyPr>
          <a:lstStyle/>
          <a:p>
            <a:pPr algn="ctr"/>
            <a:r>
              <a:rPr lang="es-ES_tradnl" altLang="es-ES" sz="2400" b="1" dirty="0">
                <a:solidFill>
                  <a:schemeClr val="bg1"/>
                </a:solidFill>
                <a:latin typeface="Montserrat script=latin rev=2"/>
              </a:rPr>
              <a:t>4. GASTOS </a:t>
            </a:r>
            <a:r>
              <a:rPr lang="es-ES_tradnl" altLang="es-ES" sz="2400" b="1" dirty="0" smtClean="0">
                <a:solidFill>
                  <a:schemeClr val="bg1"/>
                </a:solidFill>
                <a:latin typeface="Montserrat script=latin rev=2"/>
              </a:rPr>
              <a:t>SUBVENCIONABLES</a:t>
            </a:r>
            <a:endParaRPr lang="es-ES_tradnl" altLang="es-ES" sz="2400" b="1" dirty="0">
              <a:solidFill>
                <a:schemeClr val="bg1"/>
              </a:solidFill>
              <a:latin typeface="Montserrat script=latin rev=2"/>
            </a:endParaRPr>
          </a:p>
        </p:txBody>
      </p:sp>
    </p:spTree>
    <p:extLst>
      <p:ext uri="{BB962C8B-B14F-4D97-AF65-F5344CB8AC3E}">
        <p14:creationId xmlns:p14="http://schemas.microsoft.com/office/powerpoint/2010/main" xmlns="" val="2294739521"/>
      </p:ext>
    </p:extLst>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ítulo 1"/>
          <p:cNvSpPr>
            <a:spLocks noGrp="1"/>
          </p:cNvSpPr>
          <p:nvPr>
            <p:ph type="subTitle" idx="4294967295"/>
          </p:nvPr>
        </p:nvSpPr>
        <p:spPr>
          <a:xfrm>
            <a:off x="755576" y="2780929"/>
            <a:ext cx="7932712" cy="987218"/>
          </a:xfrm>
          <a:prstGeom prst="rect">
            <a:avLst/>
          </a:prstGeom>
        </p:spPr>
        <p:txBody>
          <a:bodyPr/>
          <a:lstStyle/>
          <a:p>
            <a:pPr marL="285750" indent="-285750" algn="just">
              <a:buFont typeface="Wingdings" pitchFamily="2" charset="2"/>
              <a:buChar char="Ø"/>
            </a:pPr>
            <a:endParaRPr lang="es-ES_tradnl" sz="2000" dirty="0">
              <a:latin typeface="Tahoma" pitchFamily="34" charset="0"/>
              <a:ea typeface="Tahoma" pitchFamily="34" charset="0"/>
              <a:cs typeface="Tahoma" pitchFamily="34" charset="0"/>
            </a:endParaRPr>
          </a:p>
          <a:p>
            <a:pPr marL="285750" indent="-285750" algn="just">
              <a:buFont typeface="Wingdings" pitchFamily="2" charset="2"/>
              <a:buChar char="Ø"/>
            </a:pPr>
            <a:endParaRPr lang="es-ES" sz="2000" dirty="0">
              <a:latin typeface="Tahoma" pitchFamily="34" charset="0"/>
              <a:ea typeface="Tahoma" pitchFamily="34" charset="0"/>
              <a:cs typeface="Tahoma" pitchFamily="34" charset="0"/>
            </a:endParaRPr>
          </a:p>
          <a:p>
            <a:pPr marL="285750" indent="-285750" algn="just">
              <a:buFont typeface="Wingdings" pitchFamily="2" charset="2"/>
              <a:buChar char="Ø"/>
            </a:pPr>
            <a:endParaRPr lang="es-ES" sz="2000" kern="1200" dirty="0">
              <a:latin typeface="Tahoma" pitchFamily="34" charset="0"/>
              <a:ea typeface="Tahoma" pitchFamily="34" charset="0"/>
              <a:cs typeface="Tahoma" pitchFamily="34" charset="0"/>
            </a:endParaRPr>
          </a:p>
        </p:txBody>
      </p:sp>
      <p:sp>
        <p:nvSpPr>
          <p:cNvPr id="4" name="Marcador de número de diapositiva 3"/>
          <p:cNvSpPr>
            <a:spLocks noGrp="1"/>
          </p:cNvSpPr>
          <p:nvPr>
            <p:ph type="sldNum" sz="quarter" idx="12"/>
          </p:nvPr>
        </p:nvSpPr>
        <p:spPr/>
        <p:txBody>
          <a:bodyPr/>
          <a:lstStyle/>
          <a:p>
            <a:pPr>
              <a:defRPr/>
            </a:pPr>
            <a:fld id="{CE61C70F-6EFD-4C67-A480-1FCB40B62767}" type="slidenum">
              <a:rPr lang="es-ES" smtClean="0"/>
              <a:pPr>
                <a:defRPr/>
              </a:pPr>
              <a:t>19</a:t>
            </a:fld>
            <a:endParaRPr lang="es-ES" dirty="0"/>
          </a:p>
        </p:txBody>
      </p:sp>
      <p:sp>
        <p:nvSpPr>
          <p:cNvPr id="6" name="Text Box 8"/>
          <p:cNvSpPr txBox="1">
            <a:spLocks noChangeArrowheads="1"/>
          </p:cNvSpPr>
          <p:nvPr/>
        </p:nvSpPr>
        <p:spPr bwMode="auto">
          <a:xfrm>
            <a:off x="740324" y="1492100"/>
            <a:ext cx="8351839" cy="576064"/>
          </a:xfrm>
          <a:prstGeom prst="rect">
            <a:avLst/>
          </a:prstGeom>
          <a:noFill/>
          <a:ln w="9525" algn="ctr">
            <a:noFill/>
            <a:miter lim="800000"/>
            <a:headEnd/>
            <a:tailEnd/>
          </a:ln>
        </p:spPr>
        <p:txBody>
          <a:bodyPr anchor="ctr"/>
          <a:lstStyle/>
          <a:p>
            <a:pPr algn="ctr"/>
            <a:r>
              <a:rPr lang="en-GB" sz="2400" b="1" dirty="0" err="1">
                <a:solidFill>
                  <a:srgbClr val="3333CC"/>
                </a:solidFill>
                <a:latin typeface="Trebuchet MS" panose="020B0603020202020204" pitchFamily="34" charset="0"/>
                <a:ea typeface="Tahoma" pitchFamily="34" charset="0"/>
                <a:cs typeface="Tahoma" pitchFamily="34" charset="0"/>
              </a:rPr>
              <a:t>Características</a:t>
            </a:r>
            <a:r>
              <a:rPr lang="en-GB" sz="2400" b="1" dirty="0">
                <a:solidFill>
                  <a:srgbClr val="3333CC"/>
                </a:solidFill>
                <a:latin typeface="Trebuchet MS" panose="020B0603020202020204" pitchFamily="34" charset="0"/>
                <a:ea typeface="Tahoma" pitchFamily="34" charset="0"/>
                <a:cs typeface="Tahoma" pitchFamily="34" charset="0"/>
              </a:rPr>
              <a:t> y </a:t>
            </a:r>
            <a:r>
              <a:rPr lang="en-GB" sz="2400" b="1" dirty="0" err="1">
                <a:solidFill>
                  <a:srgbClr val="3333CC"/>
                </a:solidFill>
                <a:latin typeface="Trebuchet MS" panose="020B0603020202020204" pitchFamily="34" charset="0"/>
                <a:ea typeface="Tahoma" pitchFamily="34" charset="0"/>
                <a:cs typeface="Tahoma" pitchFamily="34" charset="0"/>
              </a:rPr>
              <a:t>particularidades</a:t>
            </a:r>
            <a:endParaRPr lang="en-GB" sz="2400" b="1" dirty="0">
              <a:solidFill>
                <a:srgbClr val="00B0F0"/>
              </a:solidFill>
              <a:latin typeface="Trebuchet MS" panose="020B0603020202020204" pitchFamily="34" charset="0"/>
            </a:endParaRPr>
          </a:p>
        </p:txBody>
      </p:sp>
      <p:sp>
        <p:nvSpPr>
          <p:cNvPr id="8" name="Subtítulo 1"/>
          <p:cNvSpPr txBox="1">
            <a:spLocks/>
          </p:cNvSpPr>
          <p:nvPr/>
        </p:nvSpPr>
        <p:spPr bwMode="auto">
          <a:xfrm>
            <a:off x="755576" y="4437113"/>
            <a:ext cx="7912496" cy="86379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None/>
              <a:defRPr sz="3200">
                <a:solidFill>
                  <a:schemeClr val="tx1"/>
                </a:solidFill>
                <a:latin typeface="+mn-lt"/>
                <a:ea typeface="+mn-ea"/>
                <a:cs typeface="+mn-cs"/>
              </a:defRPr>
            </a:lvl1pPr>
            <a:lvl2pPr marL="457200" indent="0" algn="ctr" rtl="0" eaLnBrk="0" fontAlgn="base" hangingPunct="0">
              <a:spcBef>
                <a:spcPct val="20000"/>
              </a:spcBef>
              <a:spcAft>
                <a:spcPct val="0"/>
              </a:spcAft>
              <a:buNone/>
              <a:defRPr sz="2800">
                <a:solidFill>
                  <a:schemeClr val="tx1"/>
                </a:solidFill>
                <a:latin typeface="+mn-lt"/>
              </a:defRPr>
            </a:lvl2pPr>
            <a:lvl3pPr marL="914400" indent="0" algn="ctr" rtl="0" eaLnBrk="0" fontAlgn="base" hangingPunct="0">
              <a:spcBef>
                <a:spcPct val="20000"/>
              </a:spcBef>
              <a:spcAft>
                <a:spcPct val="0"/>
              </a:spcAft>
              <a:buNone/>
              <a:defRPr sz="2400">
                <a:solidFill>
                  <a:schemeClr val="tx1"/>
                </a:solidFill>
                <a:latin typeface="+mn-lt"/>
              </a:defRPr>
            </a:lvl3pPr>
            <a:lvl4pPr marL="1371600" indent="0" algn="ctr" rtl="0" eaLnBrk="0" fontAlgn="base" hangingPunct="0">
              <a:spcBef>
                <a:spcPct val="20000"/>
              </a:spcBef>
              <a:spcAft>
                <a:spcPct val="0"/>
              </a:spcAft>
              <a:buNone/>
              <a:defRPr sz="2000">
                <a:solidFill>
                  <a:schemeClr val="tx1"/>
                </a:solidFill>
                <a:latin typeface="+mn-lt"/>
              </a:defRPr>
            </a:lvl4pPr>
            <a:lvl5pPr marL="1828800" indent="0" algn="ctr" rtl="0" eaLnBrk="0" fontAlgn="base" hangingPunct="0">
              <a:spcBef>
                <a:spcPct val="20000"/>
              </a:spcBef>
              <a:spcAft>
                <a:spcPct val="0"/>
              </a:spcAft>
              <a:buNone/>
              <a:defRPr sz="2000">
                <a:solidFill>
                  <a:schemeClr val="tx1"/>
                </a:solidFill>
                <a:latin typeface="+mn-lt"/>
              </a:defRPr>
            </a:lvl5pPr>
            <a:lvl6pPr marL="2286000" indent="0" algn="ctr" rtl="0" fontAlgn="base">
              <a:spcBef>
                <a:spcPct val="20000"/>
              </a:spcBef>
              <a:spcAft>
                <a:spcPct val="0"/>
              </a:spcAft>
              <a:buNone/>
              <a:defRPr sz="2000">
                <a:solidFill>
                  <a:schemeClr val="tx1"/>
                </a:solidFill>
                <a:latin typeface="+mn-lt"/>
              </a:defRPr>
            </a:lvl6pPr>
            <a:lvl7pPr marL="2743200" indent="0" algn="ctr" rtl="0" fontAlgn="base">
              <a:spcBef>
                <a:spcPct val="20000"/>
              </a:spcBef>
              <a:spcAft>
                <a:spcPct val="0"/>
              </a:spcAft>
              <a:buNone/>
              <a:defRPr sz="2000">
                <a:solidFill>
                  <a:schemeClr val="tx1"/>
                </a:solidFill>
                <a:latin typeface="+mn-lt"/>
              </a:defRPr>
            </a:lvl7pPr>
            <a:lvl8pPr marL="3200400" indent="0" algn="ctr" rtl="0" fontAlgn="base">
              <a:spcBef>
                <a:spcPct val="20000"/>
              </a:spcBef>
              <a:spcAft>
                <a:spcPct val="0"/>
              </a:spcAft>
              <a:buNone/>
              <a:defRPr sz="2000">
                <a:solidFill>
                  <a:schemeClr val="tx1"/>
                </a:solidFill>
                <a:latin typeface="+mn-lt"/>
              </a:defRPr>
            </a:lvl8pPr>
            <a:lvl9pPr marL="3657600" indent="0" algn="ctr" rtl="0" fontAlgn="base">
              <a:spcBef>
                <a:spcPct val="20000"/>
              </a:spcBef>
              <a:spcAft>
                <a:spcPct val="0"/>
              </a:spcAft>
              <a:buNone/>
              <a:defRPr sz="2000">
                <a:solidFill>
                  <a:schemeClr val="tx1"/>
                </a:solidFill>
                <a:latin typeface="+mn-lt"/>
              </a:defRPr>
            </a:lvl9pPr>
          </a:lstStyle>
          <a:p>
            <a:pPr marL="285750" indent="-285750" algn="just">
              <a:buFont typeface="Wingdings" pitchFamily="2" charset="2"/>
              <a:buChar char="Ø"/>
            </a:pPr>
            <a:endParaRPr lang="es-ES" sz="2000" dirty="0">
              <a:latin typeface="Tahoma" pitchFamily="34" charset="0"/>
              <a:ea typeface="Tahoma" pitchFamily="34" charset="0"/>
              <a:cs typeface="Tahoma" pitchFamily="34" charset="0"/>
            </a:endParaRPr>
          </a:p>
        </p:txBody>
      </p:sp>
      <p:sp>
        <p:nvSpPr>
          <p:cNvPr id="7" name="6 CuadroTexto"/>
          <p:cNvSpPr txBox="1"/>
          <p:nvPr/>
        </p:nvSpPr>
        <p:spPr>
          <a:xfrm>
            <a:off x="851333" y="2414917"/>
            <a:ext cx="5937661" cy="2246769"/>
          </a:xfrm>
          <a:prstGeom prst="rect">
            <a:avLst/>
          </a:prstGeom>
          <a:noFill/>
        </p:spPr>
        <p:txBody>
          <a:bodyPr wrap="square" rtlCol="0">
            <a:spAutoFit/>
          </a:bodyPr>
          <a:lstStyle/>
          <a:p>
            <a:pPr>
              <a:buFont typeface="Wingdings" pitchFamily="2" charset="2"/>
              <a:buChar char="Ø"/>
            </a:pPr>
            <a:r>
              <a:rPr lang="es-ES" sz="2000" dirty="0">
                <a:solidFill>
                  <a:schemeClr val="tx1"/>
                </a:solidFill>
                <a:latin typeface="Trebuchet MS" panose="020B0603020202020204" pitchFamily="34" charset="0"/>
              </a:rPr>
              <a:t> </a:t>
            </a:r>
            <a:r>
              <a:rPr lang="es-ES" sz="2000" dirty="0">
                <a:solidFill>
                  <a:srgbClr val="3333CC"/>
                </a:solidFill>
                <a:latin typeface="Trebuchet MS" panose="020B0603020202020204" pitchFamily="34" charset="0"/>
              </a:rPr>
              <a:t>Sin relación directa con la ejecución </a:t>
            </a:r>
            <a:r>
              <a:rPr lang="es-ES" sz="2000" dirty="0">
                <a:solidFill>
                  <a:schemeClr val="tx1"/>
                </a:solidFill>
                <a:latin typeface="Trebuchet MS" panose="020B0603020202020204" pitchFamily="34" charset="0"/>
              </a:rPr>
              <a:t>de actividades (</a:t>
            </a:r>
            <a:r>
              <a:rPr lang="es-ES" sz="2000" b="1" dirty="0">
                <a:solidFill>
                  <a:schemeClr val="tx1"/>
                </a:solidFill>
                <a:latin typeface="Trebuchet MS" panose="020B0603020202020204" pitchFamily="34" charset="0"/>
              </a:rPr>
              <a:t>costes indirectos)</a:t>
            </a:r>
            <a:r>
              <a:rPr lang="es-ES" sz="2000" dirty="0">
                <a:solidFill>
                  <a:schemeClr val="tx1"/>
                </a:solidFill>
                <a:latin typeface="Trebuchet MS" panose="020B0603020202020204" pitchFamily="34" charset="0"/>
              </a:rPr>
              <a:t>.</a:t>
            </a:r>
          </a:p>
          <a:p>
            <a:pPr>
              <a:buFont typeface="Wingdings" pitchFamily="2" charset="2"/>
              <a:buChar char="Ø"/>
            </a:pPr>
            <a:endParaRPr lang="es-ES" sz="2000" dirty="0">
              <a:solidFill>
                <a:schemeClr val="tx1"/>
              </a:solidFill>
              <a:latin typeface="Trebuchet MS" panose="020B0603020202020204" pitchFamily="34" charset="0"/>
            </a:endParaRPr>
          </a:p>
          <a:p>
            <a:pPr>
              <a:buFont typeface="Wingdings" pitchFamily="2" charset="2"/>
              <a:buChar char="Ø"/>
            </a:pPr>
            <a:r>
              <a:rPr lang="es-ES" sz="2000" dirty="0">
                <a:solidFill>
                  <a:schemeClr val="tx1"/>
                </a:solidFill>
                <a:latin typeface="Trebuchet MS" panose="020B0603020202020204" pitchFamily="34" charset="0"/>
              </a:rPr>
              <a:t> Se certifican </a:t>
            </a:r>
            <a:r>
              <a:rPr lang="es-ES" sz="2000" dirty="0">
                <a:solidFill>
                  <a:srgbClr val="3333CC"/>
                </a:solidFill>
                <a:latin typeface="Trebuchet MS" panose="020B0603020202020204" pitchFamily="34" charset="0"/>
              </a:rPr>
              <a:t>a medida que se van certificando </a:t>
            </a:r>
            <a:r>
              <a:rPr lang="es-ES" sz="2000" dirty="0">
                <a:solidFill>
                  <a:schemeClr val="tx1"/>
                </a:solidFill>
                <a:latin typeface="Trebuchet MS" panose="020B0603020202020204" pitchFamily="34" charset="0"/>
              </a:rPr>
              <a:t>gastos de personal directo: </a:t>
            </a:r>
            <a:r>
              <a:rPr lang="es-ES" sz="2000" b="1" dirty="0">
                <a:solidFill>
                  <a:schemeClr val="tx1"/>
                </a:solidFill>
                <a:latin typeface="Trebuchet MS" panose="020B0603020202020204" pitchFamily="34" charset="0"/>
              </a:rPr>
              <a:t>Gastos de oficina y administrativos= </a:t>
            </a:r>
            <a:r>
              <a:rPr lang="es-ES" sz="2000" b="1" dirty="0">
                <a:solidFill>
                  <a:srgbClr val="3333CC"/>
                </a:solidFill>
                <a:latin typeface="Trebuchet MS" panose="020B0603020202020204" pitchFamily="34" charset="0"/>
              </a:rPr>
              <a:t>15% * </a:t>
            </a:r>
            <a:r>
              <a:rPr lang="es-ES" sz="2000" b="1" dirty="0">
                <a:solidFill>
                  <a:schemeClr val="tx1"/>
                </a:solidFill>
                <a:latin typeface="Trebuchet MS" panose="020B0603020202020204" pitchFamily="34" charset="0"/>
              </a:rPr>
              <a:t>personal directo elegibles</a:t>
            </a:r>
          </a:p>
        </p:txBody>
      </p:sp>
      <p:sp>
        <p:nvSpPr>
          <p:cNvPr id="9" name="Text Box 29">
            <a:extLst>
              <a:ext uri="{FF2B5EF4-FFF2-40B4-BE49-F238E27FC236}">
                <a16:creationId xmlns:a16="http://schemas.microsoft.com/office/drawing/2014/main" xmlns="" id="{CAA6892D-D8D5-4BE8-A936-F3194A59FCA5}"/>
              </a:ext>
            </a:extLst>
          </p:cNvPr>
          <p:cNvSpPr txBox="1">
            <a:spLocks noChangeArrowheads="1"/>
          </p:cNvSpPr>
          <p:nvPr/>
        </p:nvSpPr>
        <p:spPr bwMode="auto">
          <a:xfrm>
            <a:off x="467544" y="231031"/>
            <a:ext cx="4600128" cy="461665"/>
          </a:xfrm>
          <a:prstGeom prst="rect">
            <a:avLst/>
          </a:prstGeom>
          <a:solidFill>
            <a:srgbClr val="3333CC"/>
          </a:solidFill>
          <a:ln>
            <a:noFill/>
          </a:ln>
        </p:spPr>
        <p:txBody>
          <a:bodyPr wrap="square">
            <a:spAutoFit/>
          </a:bodyPr>
          <a:lstStyle/>
          <a:p>
            <a:pPr algn="ctr"/>
            <a:r>
              <a:rPr lang="es-ES_tradnl" altLang="es-ES" sz="2400" b="1" dirty="0">
                <a:solidFill>
                  <a:schemeClr val="bg1"/>
                </a:solidFill>
                <a:latin typeface="Montserrat script=latin rev=2"/>
              </a:rPr>
              <a:t>4. GASTOS SUBVENCIONABLES</a:t>
            </a:r>
          </a:p>
        </p:txBody>
      </p:sp>
      <p:sp>
        <p:nvSpPr>
          <p:cNvPr id="10" name="CuadroTexto 9">
            <a:extLst>
              <a:ext uri="{FF2B5EF4-FFF2-40B4-BE49-F238E27FC236}">
                <a16:creationId xmlns:a16="http://schemas.microsoft.com/office/drawing/2014/main" xmlns="" id="{AA8FFFE5-3F8C-400D-9DE6-BEA02C80C280}"/>
              </a:ext>
            </a:extLst>
          </p:cNvPr>
          <p:cNvSpPr txBox="1"/>
          <p:nvPr/>
        </p:nvSpPr>
        <p:spPr>
          <a:xfrm>
            <a:off x="1043606" y="969182"/>
            <a:ext cx="7745277" cy="646331"/>
          </a:xfrm>
          <a:prstGeom prst="rect">
            <a:avLst/>
          </a:prstGeom>
          <a:noFill/>
        </p:spPr>
        <p:txBody>
          <a:bodyPr wrap="square" rtlCol="0">
            <a:spAutoFit/>
          </a:bodyPr>
          <a:lstStyle/>
          <a:p>
            <a:pPr algn="ctr"/>
            <a:r>
              <a:rPr lang="es-ES" sz="3600" b="1" dirty="0">
                <a:solidFill>
                  <a:schemeClr val="tx1"/>
                </a:solidFill>
                <a:latin typeface="Trebuchet MS" panose="020B0603020202020204" pitchFamily="34" charset="0"/>
              </a:rPr>
              <a:t>Oficina y administrativos</a:t>
            </a:r>
          </a:p>
        </p:txBody>
      </p:sp>
      <p:pic>
        <p:nvPicPr>
          <p:cNvPr id="11" name="Imagen 10">
            <a:extLst>
              <a:ext uri="{FF2B5EF4-FFF2-40B4-BE49-F238E27FC236}">
                <a16:creationId xmlns:a16="http://schemas.microsoft.com/office/drawing/2014/main" xmlns="" id="{C4589D15-2E31-4B27-8882-2F0494E1154B}"/>
              </a:ext>
            </a:extLst>
          </p:cNvPr>
          <p:cNvPicPr>
            <a:picLocks noChangeAspect="1"/>
          </p:cNvPicPr>
          <p:nvPr/>
        </p:nvPicPr>
        <p:blipFill rotWithShape="1">
          <a:blip r:embed="rId3" cstate="print">
            <a:extLst>
              <a:ext uri="{28A0092B-C50C-407E-A947-70E740481C1C}">
                <a14:useLocalDpi xmlns:a14="http://schemas.microsoft.com/office/drawing/2010/main" xmlns="" val="0"/>
              </a:ext>
            </a:extLst>
          </a:blip>
          <a:srcRect r="13699"/>
          <a:stretch/>
        </p:blipFill>
        <p:spPr>
          <a:xfrm>
            <a:off x="6731105" y="2414917"/>
            <a:ext cx="2412896" cy="1878179"/>
          </a:xfrm>
          <a:prstGeom prst="rect">
            <a:avLst/>
          </a:prstGeom>
        </p:spPr>
      </p:pic>
      <p:sp>
        <p:nvSpPr>
          <p:cNvPr id="14" name="CuadroTexto 13">
            <a:extLst>
              <a:ext uri="{FF2B5EF4-FFF2-40B4-BE49-F238E27FC236}">
                <a16:creationId xmlns:a16="http://schemas.microsoft.com/office/drawing/2014/main" xmlns="" id="{206E4B2A-6783-4787-94BD-0A907A63D8A0}"/>
              </a:ext>
            </a:extLst>
          </p:cNvPr>
          <p:cNvSpPr txBox="1"/>
          <p:nvPr/>
        </p:nvSpPr>
        <p:spPr>
          <a:xfrm>
            <a:off x="940277" y="5085184"/>
            <a:ext cx="7746523" cy="707886"/>
          </a:xfrm>
          <a:prstGeom prst="rect">
            <a:avLst/>
          </a:prstGeom>
          <a:solidFill>
            <a:schemeClr val="bg1">
              <a:alpha val="70000"/>
            </a:schemeClr>
          </a:solidFill>
          <a:ln>
            <a:solidFill>
              <a:srgbClr val="FF0000"/>
            </a:solidFill>
          </a:ln>
        </p:spPr>
        <p:txBody>
          <a:bodyPr wrap="square" rtlCol="0">
            <a:spAutoFit/>
          </a:bodyPr>
          <a:lstStyle/>
          <a:p>
            <a:r>
              <a:rPr lang="es-ES" sz="2000" b="1" dirty="0">
                <a:solidFill>
                  <a:schemeClr val="tx1"/>
                </a:solidFill>
                <a:latin typeface="Trebuchet MS" panose="020B0603020202020204" pitchFamily="34" charset="0"/>
              </a:rPr>
              <a:t> </a:t>
            </a:r>
            <a:r>
              <a:rPr lang="es-ES" sz="2000" b="1" dirty="0">
                <a:solidFill>
                  <a:srgbClr val="3333CC"/>
                </a:solidFill>
                <a:latin typeface="Trebuchet MS" panose="020B0603020202020204" pitchFamily="34" charset="0"/>
              </a:rPr>
              <a:t>I</a:t>
            </a:r>
            <a:r>
              <a:rPr lang="es-ES" sz="2000" dirty="0">
                <a:solidFill>
                  <a:srgbClr val="3333CC"/>
                </a:solidFill>
                <a:latin typeface="Trebuchet MS" panose="020B0603020202020204" pitchFamily="34" charset="0"/>
              </a:rPr>
              <a:t>rregularidades</a:t>
            </a:r>
            <a:r>
              <a:rPr lang="es-ES" sz="2000" dirty="0">
                <a:solidFill>
                  <a:schemeClr val="tx1"/>
                </a:solidFill>
                <a:latin typeface="Trebuchet MS" panose="020B0603020202020204" pitchFamily="34" charset="0"/>
              </a:rPr>
              <a:t> en gastos de </a:t>
            </a:r>
            <a:r>
              <a:rPr lang="es-ES" sz="2000" dirty="0">
                <a:solidFill>
                  <a:srgbClr val="3333CC"/>
                </a:solidFill>
                <a:latin typeface="Trebuchet MS" panose="020B0603020202020204" pitchFamily="34" charset="0"/>
              </a:rPr>
              <a:t>personal</a:t>
            </a:r>
            <a:r>
              <a:rPr lang="es-ES" sz="2000" dirty="0">
                <a:solidFill>
                  <a:schemeClr val="tx1"/>
                </a:solidFill>
                <a:latin typeface="Trebuchet MS" panose="020B0603020202020204" pitchFamily="34" charset="0"/>
              </a:rPr>
              <a:t>          </a:t>
            </a:r>
            <a:r>
              <a:rPr lang="es-ES" sz="2000" b="1" dirty="0">
                <a:solidFill>
                  <a:srgbClr val="3333CC"/>
                </a:solidFill>
                <a:latin typeface="Trebuchet MS" panose="020B0603020202020204" pitchFamily="34" charset="0"/>
              </a:rPr>
              <a:t>correcciones</a:t>
            </a:r>
            <a:r>
              <a:rPr lang="es-ES" sz="2000" dirty="0">
                <a:solidFill>
                  <a:schemeClr val="tx1"/>
                </a:solidFill>
                <a:latin typeface="Trebuchet MS" panose="020B0603020202020204" pitchFamily="34" charset="0"/>
              </a:rPr>
              <a:t> de los gastos de </a:t>
            </a:r>
            <a:r>
              <a:rPr lang="es-ES" sz="2000" dirty="0">
                <a:solidFill>
                  <a:srgbClr val="3333CC"/>
                </a:solidFill>
                <a:latin typeface="Trebuchet MS" panose="020B0603020202020204" pitchFamily="34" charset="0"/>
              </a:rPr>
              <a:t>oficina</a:t>
            </a:r>
            <a:r>
              <a:rPr lang="es-ES" sz="2000" dirty="0">
                <a:solidFill>
                  <a:schemeClr val="tx1"/>
                </a:solidFill>
                <a:latin typeface="Trebuchet MS" panose="020B0603020202020204" pitchFamily="34" charset="0"/>
              </a:rPr>
              <a:t> y administrativos (15%).</a:t>
            </a:r>
            <a:endParaRPr lang="es-ES" sz="2000" dirty="0"/>
          </a:p>
        </p:txBody>
      </p:sp>
      <p:cxnSp>
        <p:nvCxnSpPr>
          <p:cNvPr id="15" name="Conector recto de flecha 14">
            <a:extLst>
              <a:ext uri="{FF2B5EF4-FFF2-40B4-BE49-F238E27FC236}">
                <a16:creationId xmlns:a16="http://schemas.microsoft.com/office/drawing/2014/main" xmlns="" id="{A7039677-204D-40CA-ACCC-121223FE8A05}"/>
              </a:ext>
            </a:extLst>
          </p:cNvPr>
          <p:cNvCxnSpPr>
            <a:cxnSpLocks/>
          </p:cNvCxnSpPr>
          <p:nvPr/>
        </p:nvCxnSpPr>
        <p:spPr>
          <a:xfrm flipV="1">
            <a:off x="5508104" y="5300912"/>
            <a:ext cx="432048" cy="296"/>
          </a:xfrm>
          <a:prstGeom prst="straightConnector1">
            <a:avLst/>
          </a:prstGeom>
          <a:ln w="6032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Text Box 29">
            <a:extLst>
              <a:ext uri="{FF2B5EF4-FFF2-40B4-BE49-F238E27FC236}">
                <a16:creationId xmlns:a16="http://schemas.microsoft.com/office/drawing/2014/main" xmlns="" id="{1B00A49C-42A4-4FD8-B27D-E110EADEB91A}"/>
              </a:ext>
            </a:extLst>
          </p:cNvPr>
          <p:cNvSpPr txBox="1">
            <a:spLocks noChangeArrowheads="1"/>
          </p:cNvSpPr>
          <p:nvPr/>
        </p:nvSpPr>
        <p:spPr bwMode="auto">
          <a:xfrm>
            <a:off x="467544" y="231031"/>
            <a:ext cx="4600128" cy="830997"/>
          </a:xfrm>
          <a:prstGeom prst="rect">
            <a:avLst/>
          </a:prstGeom>
          <a:solidFill>
            <a:srgbClr val="3333CC"/>
          </a:solidFill>
          <a:ln>
            <a:noFill/>
          </a:ln>
        </p:spPr>
        <p:txBody>
          <a:bodyPr wrap="square">
            <a:spAutoFit/>
          </a:bodyPr>
          <a:lstStyle/>
          <a:p>
            <a:pPr algn="ctr"/>
            <a:r>
              <a:rPr lang="es-ES_tradnl" altLang="es-ES" sz="2400" b="1" dirty="0">
                <a:solidFill>
                  <a:schemeClr val="bg1"/>
                </a:solidFill>
                <a:latin typeface="Montserrat script=latin rev=2"/>
              </a:rPr>
              <a:t>4. GASTOS </a:t>
            </a:r>
            <a:r>
              <a:rPr lang="es-ES_tradnl" altLang="es-ES" sz="2400" b="1" dirty="0" smtClean="0">
                <a:solidFill>
                  <a:schemeClr val="bg1"/>
                </a:solidFill>
                <a:latin typeface="Montserrat script=latin rev=2"/>
              </a:rPr>
              <a:t>SUBVENCIONABLES</a:t>
            </a:r>
            <a:endParaRPr lang="es-ES_tradnl" altLang="es-ES" sz="2400" b="1" dirty="0">
              <a:solidFill>
                <a:schemeClr val="bg1"/>
              </a:solidFill>
              <a:latin typeface="Montserrat script=latin rev=2"/>
            </a:endParaRPr>
          </a:p>
        </p:txBody>
      </p:sp>
    </p:spTree>
    <p:extLst>
      <p:ext uri="{BB962C8B-B14F-4D97-AF65-F5344CB8AC3E}">
        <p14:creationId xmlns:p14="http://schemas.microsoft.com/office/powerpoint/2010/main" xmlns="" val="2294739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 Box 13"/>
          <p:cNvSpPr txBox="1">
            <a:spLocks noChangeArrowheads="1"/>
          </p:cNvSpPr>
          <p:nvPr/>
        </p:nvSpPr>
        <p:spPr bwMode="auto">
          <a:xfrm>
            <a:off x="1115616" y="2332614"/>
            <a:ext cx="8136904" cy="36933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150000"/>
              </a:lnSpc>
              <a:buFontTx/>
              <a:buAutoNum type="arabicPeriod"/>
            </a:pPr>
            <a:r>
              <a:rPr lang="es-ES_tradnl" sz="2600" b="1" dirty="0">
                <a:solidFill>
                  <a:srgbClr val="3333CC"/>
                </a:solidFill>
                <a:latin typeface="Tahoma" pitchFamily="34" charset="0"/>
                <a:ea typeface="Tahoma" pitchFamily="34" charset="0"/>
                <a:cs typeface="Tahoma" pitchFamily="34" charset="0"/>
              </a:rPr>
              <a:t> JERARQUÍA NORMATIVA</a:t>
            </a:r>
            <a:endParaRPr lang="es-ES" sz="2600" b="1" dirty="0">
              <a:solidFill>
                <a:srgbClr val="3333CC"/>
              </a:solidFill>
              <a:latin typeface="Tahoma" pitchFamily="34" charset="0"/>
              <a:ea typeface="Tahoma" pitchFamily="34" charset="0"/>
              <a:cs typeface="Tahoma" pitchFamily="34" charset="0"/>
            </a:endParaRPr>
          </a:p>
          <a:p>
            <a:pPr eaLnBrk="1" hangingPunct="1">
              <a:lnSpc>
                <a:spcPct val="150000"/>
              </a:lnSpc>
              <a:buFontTx/>
              <a:buAutoNum type="arabicPeriod"/>
            </a:pPr>
            <a:r>
              <a:rPr lang="es-ES_tradnl" sz="2600" dirty="0">
                <a:latin typeface="Tahoma" pitchFamily="34" charset="0"/>
                <a:ea typeface="Tahoma" pitchFamily="34" charset="0"/>
                <a:cs typeface="Tahoma" pitchFamily="34" charset="0"/>
              </a:rPr>
              <a:t>SISTEMAS DE CERTIFICACIÓN DE GASTOS Y CLASIFICACIÓN </a:t>
            </a:r>
          </a:p>
          <a:p>
            <a:pPr eaLnBrk="1" hangingPunct="1">
              <a:lnSpc>
                <a:spcPct val="150000"/>
              </a:lnSpc>
              <a:buFontTx/>
              <a:buAutoNum type="arabicPeriod"/>
            </a:pPr>
            <a:r>
              <a:rPr lang="es-ES_tradnl" sz="2600" dirty="0">
                <a:latin typeface="Tahoma" pitchFamily="34" charset="0"/>
                <a:ea typeface="Tahoma" pitchFamily="34" charset="0"/>
                <a:cs typeface="Tahoma" pitchFamily="34" charset="0"/>
              </a:rPr>
              <a:t>GASTOS NO SUBVENCIONABLES</a:t>
            </a:r>
            <a:endParaRPr lang="es-ES" sz="2600" dirty="0">
              <a:latin typeface="Tahoma" pitchFamily="34" charset="0"/>
              <a:ea typeface="Tahoma" pitchFamily="34" charset="0"/>
              <a:cs typeface="Tahoma" pitchFamily="34" charset="0"/>
            </a:endParaRPr>
          </a:p>
          <a:p>
            <a:pPr eaLnBrk="1" hangingPunct="1">
              <a:lnSpc>
                <a:spcPct val="150000"/>
              </a:lnSpc>
              <a:buFontTx/>
              <a:buAutoNum type="arabicPeriod"/>
            </a:pPr>
            <a:r>
              <a:rPr lang="es-ES_tradnl" sz="2600" dirty="0">
                <a:latin typeface="Tahoma" pitchFamily="34" charset="0"/>
                <a:ea typeface="Tahoma" pitchFamily="34" charset="0"/>
                <a:cs typeface="Tahoma" pitchFamily="34" charset="0"/>
              </a:rPr>
              <a:t>GASTOS SUBVENCIONABLES</a:t>
            </a:r>
          </a:p>
          <a:p>
            <a:pPr eaLnBrk="1" hangingPunct="1">
              <a:lnSpc>
                <a:spcPct val="150000"/>
              </a:lnSpc>
              <a:buFontTx/>
              <a:buAutoNum type="arabicPeriod"/>
            </a:pPr>
            <a:r>
              <a:rPr lang="es-ES_tradnl" sz="2600" dirty="0">
                <a:latin typeface="Tahoma" pitchFamily="34" charset="0"/>
                <a:ea typeface="Tahoma" pitchFamily="34" charset="0"/>
                <a:cs typeface="Tahoma" pitchFamily="34" charset="0"/>
              </a:rPr>
              <a:t>CASOS PRÁCTICOS</a:t>
            </a:r>
            <a:endParaRPr lang="es-ES" sz="2500" dirty="0">
              <a:latin typeface="Tahoma" pitchFamily="34" charset="0"/>
              <a:ea typeface="Tahoma" pitchFamily="34" charset="0"/>
              <a:cs typeface="Tahoma" pitchFamily="34" charset="0"/>
            </a:endParaRPr>
          </a:p>
        </p:txBody>
      </p:sp>
      <p:sp>
        <p:nvSpPr>
          <p:cNvPr id="5" name="4 Marcador de número de diapositiva"/>
          <p:cNvSpPr>
            <a:spLocks noGrp="1"/>
          </p:cNvSpPr>
          <p:nvPr>
            <p:ph type="sldNum" sz="quarter" idx="12"/>
          </p:nvPr>
        </p:nvSpPr>
        <p:spPr/>
        <p:txBody>
          <a:bodyPr/>
          <a:lstStyle/>
          <a:p>
            <a:fld id="{3B6A64F5-E379-4C18-BE4B-341E5E9B4F57}" type="slidenum">
              <a:rPr lang="es-ES" smtClean="0"/>
              <a:pPr/>
              <a:t>2</a:t>
            </a:fld>
            <a:endParaRPr lang="es-ES"/>
          </a:p>
        </p:txBody>
      </p:sp>
      <p:sp>
        <p:nvSpPr>
          <p:cNvPr id="6" name="Rectángulo 5"/>
          <p:cNvSpPr/>
          <p:nvPr/>
        </p:nvSpPr>
        <p:spPr>
          <a:xfrm>
            <a:off x="467544" y="1417422"/>
            <a:ext cx="8688125" cy="584775"/>
          </a:xfrm>
          <a:prstGeom prst="rect">
            <a:avLst/>
          </a:prstGeom>
          <a:solidFill>
            <a:srgbClr val="3333CC"/>
          </a:solidFill>
          <a:ln>
            <a:noFill/>
          </a:ln>
        </p:spPr>
        <p:txBody>
          <a:bodyPr wrap="square">
            <a:spAutoFit/>
          </a:bodyPr>
          <a:lstStyle/>
          <a:p>
            <a:pPr algn="ctr"/>
            <a:r>
              <a:rPr lang="es-ES" sz="3200" b="1" dirty="0">
                <a:solidFill>
                  <a:schemeClr val="bg1"/>
                </a:solidFill>
                <a:latin typeface="Montserrat script=latin rev=2"/>
              </a:rPr>
              <a:t>Índice</a:t>
            </a:r>
            <a:endParaRPr lang="es-ES" sz="2800" b="1" dirty="0">
              <a:solidFill>
                <a:schemeClr val="bg1"/>
              </a:solidFill>
              <a:latin typeface="Montserrat script=latin rev=2"/>
            </a:endParaRPr>
          </a:p>
        </p:txBody>
      </p:sp>
    </p:spTree>
    <p:extLst>
      <p:ext uri="{BB962C8B-B14F-4D97-AF65-F5344CB8AC3E}">
        <p14:creationId xmlns:p14="http://schemas.microsoft.com/office/powerpoint/2010/main" xmlns="" val="26925771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6"/>
          <p:cNvSpPr>
            <a:spLocks noChangeArrowheads="1"/>
          </p:cNvSpPr>
          <p:nvPr/>
        </p:nvSpPr>
        <p:spPr bwMode="auto">
          <a:xfrm>
            <a:off x="3923929" y="2673383"/>
            <a:ext cx="5112567" cy="4016484"/>
          </a:xfrm>
          <a:prstGeom prst="rect">
            <a:avLst/>
          </a:prstGeom>
          <a:noFill/>
          <a:ln w="9525">
            <a:noFill/>
            <a:miter lim="800000"/>
            <a:headEnd/>
            <a:tailEnd/>
          </a:ln>
        </p:spPr>
        <p:txBody>
          <a:bodyPr wrap="square">
            <a:spAutoFit/>
          </a:bodyPr>
          <a:lstStyle/>
          <a:p>
            <a:pPr lvl="1" algn="just">
              <a:spcAft>
                <a:spcPts val="1800"/>
              </a:spcAft>
              <a:buClr>
                <a:srgbClr val="000066"/>
              </a:buClr>
              <a:buFont typeface="Wingdings" pitchFamily="2" charset="2"/>
              <a:buChar char="Ø"/>
            </a:pPr>
            <a:r>
              <a:rPr lang="es-ES_tradnl" altLang="es-ES" spc="-100" dirty="0">
                <a:solidFill>
                  <a:schemeClr val="tx1"/>
                </a:solidFill>
                <a:ea typeface="Tahoma" pitchFamily="34" charset="0"/>
                <a:cs typeface="Tahoma" pitchFamily="34" charset="0"/>
              </a:rPr>
              <a:t> </a:t>
            </a:r>
            <a:r>
              <a:rPr lang="es-ES_tradnl" altLang="es-ES" sz="2000" spc="-100" dirty="0">
                <a:solidFill>
                  <a:schemeClr val="tx1"/>
                </a:solidFill>
                <a:latin typeface="Trebuchet MS" panose="020B0603020202020204" pitchFamily="34" charset="0"/>
                <a:ea typeface="Tahoma" pitchFamily="34" charset="0"/>
                <a:cs typeface="Tahoma" pitchFamily="34" charset="0"/>
              </a:rPr>
              <a:t>Billetes de transporte público y avión en </a:t>
            </a:r>
            <a:r>
              <a:rPr lang="es-ES_tradnl" altLang="es-ES" sz="2000" b="1" spc="-100" dirty="0">
                <a:solidFill>
                  <a:srgbClr val="3333CC"/>
                </a:solidFill>
                <a:latin typeface="Trebuchet MS" panose="020B0603020202020204" pitchFamily="34" charset="0"/>
                <a:ea typeface="Tahoma" pitchFamily="34" charset="0"/>
                <a:cs typeface="Tahoma" pitchFamily="34" charset="0"/>
              </a:rPr>
              <a:t>clase turista</a:t>
            </a:r>
            <a:r>
              <a:rPr lang="es-ES_tradnl" altLang="es-ES" sz="2000" spc="-100" dirty="0">
                <a:solidFill>
                  <a:schemeClr val="tx1"/>
                </a:solidFill>
                <a:latin typeface="Trebuchet MS" panose="020B0603020202020204" pitchFamily="34" charset="0"/>
                <a:ea typeface="Tahoma" pitchFamily="34" charset="0"/>
                <a:cs typeface="Tahoma" pitchFamily="34" charset="0"/>
              </a:rPr>
              <a:t>.</a:t>
            </a:r>
          </a:p>
          <a:p>
            <a:pPr lvl="1" algn="just">
              <a:spcAft>
                <a:spcPts val="1800"/>
              </a:spcAft>
              <a:buClr>
                <a:srgbClr val="000066"/>
              </a:buClr>
              <a:buFont typeface="Wingdings" pitchFamily="2" charset="2"/>
              <a:buChar char="Ø"/>
            </a:pPr>
            <a:r>
              <a:rPr lang="es-ES_tradnl" altLang="es-ES" sz="2000" spc="-100" dirty="0">
                <a:solidFill>
                  <a:schemeClr val="tx1"/>
                </a:solidFill>
                <a:latin typeface="Trebuchet MS" panose="020B0603020202020204" pitchFamily="34" charset="0"/>
                <a:ea typeface="Tahoma" pitchFamily="34" charset="0"/>
                <a:cs typeface="Tahoma" pitchFamily="34" charset="0"/>
              </a:rPr>
              <a:t> Seguros de viaje y de vehículos de alquiler. </a:t>
            </a:r>
          </a:p>
          <a:p>
            <a:pPr lvl="1" algn="just">
              <a:spcAft>
                <a:spcPts val="1800"/>
              </a:spcAft>
              <a:buClr>
                <a:srgbClr val="000066"/>
              </a:buClr>
              <a:buFont typeface="Wingdings" pitchFamily="2" charset="2"/>
              <a:buChar char="Ø"/>
            </a:pPr>
            <a:r>
              <a:rPr lang="es-ES_tradnl" altLang="es-ES" sz="2000" spc="-100" dirty="0">
                <a:solidFill>
                  <a:schemeClr val="tx1"/>
                </a:solidFill>
                <a:latin typeface="Trebuchet MS" panose="020B0603020202020204" pitchFamily="34" charset="0"/>
                <a:ea typeface="Tahoma" pitchFamily="34" charset="0"/>
                <a:cs typeface="Tahoma" pitchFamily="34" charset="0"/>
              </a:rPr>
              <a:t> Parking y peajes.</a:t>
            </a:r>
          </a:p>
          <a:p>
            <a:pPr lvl="1" algn="just">
              <a:spcAft>
                <a:spcPts val="1800"/>
              </a:spcAft>
              <a:buClr>
                <a:srgbClr val="000066"/>
              </a:buClr>
              <a:buFont typeface="Wingdings" pitchFamily="2" charset="2"/>
              <a:buChar char="Ø"/>
            </a:pPr>
            <a:r>
              <a:rPr lang="es-ES_tradnl" altLang="es-ES" sz="2000" spc="-100" dirty="0">
                <a:solidFill>
                  <a:schemeClr val="tx1"/>
                </a:solidFill>
                <a:latin typeface="Trebuchet MS" panose="020B0603020202020204" pitchFamily="34" charset="0"/>
                <a:ea typeface="Tahoma" pitchFamily="34" charset="0"/>
                <a:cs typeface="Tahoma" pitchFamily="34" charset="0"/>
              </a:rPr>
              <a:t> Combustible para vehículos de alquiler o de empresa.</a:t>
            </a:r>
          </a:p>
          <a:p>
            <a:pPr lvl="1" algn="just">
              <a:spcAft>
                <a:spcPts val="1800"/>
              </a:spcAft>
              <a:buClr>
                <a:srgbClr val="000066"/>
              </a:buClr>
              <a:buFont typeface="Wingdings" pitchFamily="2" charset="2"/>
              <a:buChar char="Ø"/>
            </a:pPr>
            <a:r>
              <a:rPr lang="es-ES_tradnl" altLang="es-ES" sz="2000" spc="-100" dirty="0">
                <a:solidFill>
                  <a:schemeClr val="tx1"/>
                </a:solidFill>
                <a:latin typeface="Trebuchet MS" panose="020B0603020202020204" pitchFamily="34" charset="0"/>
                <a:ea typeface="Tahoma" pitchFamily="34" charset="0"/>
                <a:cs typeface="Tahoma" pitchFamily="34" charset="0"/>
              </a:rPr>
              <a:t> Dietas y kilometraje.</a:t>
            </a:r>
          </a:p>
          <a:p>
            <a:pPr lvl="1" algn="just">
              <a:spcAft>
                <a:spcPts val="1800"/>
              </a:spcAft>
              <a:buClr>
                <a:srgbClr val="000066"/>
              </a:buClr>
              <a:buFont typeface="Wingdings" pitchFamily="2" charset="2"/>
              <a:buChar char="Ø"/>
            </a:pPr>
            <a:r>
              <a:rPr lang="es-ES_tradnl" altLang="es-ES" sz="2000" spc="-100" dirty="0">
                <a:solidFill>
                  <a:schemeClr val="tx1"/>
                </a:solidFill>
                <a:latin typeface="Trebuchet MS" panose="020B0603020202020204" pitchFamily="34" charset="0"/>
                <a:ea typeface="Tahoma" pitchFamily="34" charset="0"/>
                <a:cs typeface="Tahoma" pitchFamily="34" charset="0"/>
              </a:rPr>
              <a:t> Alojamiento y manutención.</a:t>
            </a:r>
            <a:endParaRPr lang="es-ES" altLang="es-ES" sz="2000" spc="-100" dirty="0">
              <a:solidFill>
                <a:schemeClr val="tx1"/>
              </a:solidFill>
              <a:latin typeface="Trebuchet MS" panose="020B0603020202020204" pitchFamily="34" charset="0"/>
              <a:ea typeface="Tahoma" pitchFamily="34" charset="0"/>
              <a:cs typeface="Tahoma" pitchFamily="34" charset="0"/>
            </a:endParaRPr>
          </a:p>
        </p:txBody>
      </p:sp>
      <p:sp>
        <p:nvSpPr>
          <p:cNvPr id="2" name="Marcador de número de diapositiva 1"/>
          <p:cNvSpPr>
            <a:spLocks noGrp="1"/>
          </p:cNvSpPr>
          <p:nvPr>
            <p:ph type="sldNum" sz="quarter" idx="12"/>
          </p:nvPr>
        </p:nvSpPr>
        <p:spPr/>
        <p:txBody>
          <a:bodyPr/>
          <a:lstStyle/>
          <a:p>
            <a:pPr>
              <a:defRPr/>
            </a:pPr>
            <a:fld id="{CE61C70F-6EFD-4C67-A480-1FCB40B62767}" type="slidenum">
              <a:rPr lang="es-ES" smtClean="0"/>
              <a:pPr>
                <a:defRPr/>
              </a:pPr>
              <a:t>20</a:t>
            </a:fld>
            <a:endParaRPr lang="es-ES"/>
          </a:p>
        </p:txBody>
      </p:sp>
      <p:sp>
        <p:nvSpPr>
          <p:cNvPr id="9" name="Text Box 13"/>
          <p:cNvSpPr txBox="1">
            <a:spLocks noChangeArrowheads="1"/>
          </p:cNvSpPr>
          <p:nvPr/>
        </p:nvSpPr>
        <p:spPr bwMode="auto">
          <a:xfrm>
            <a:off x="611560" y="1854159"/>
            <a:ext cx="8352927" cy="646331"/>
          </a:xfrm>
          <a:prstGeom prst="rect">
            <a:avLst/>
          </a:prstGeom>
          <a:noFill/>
          <a:ln w="9525">
            <a:noFill/>
            <a:miter lim="800000"/>
            <a:headEnd/>
            <a:tailEnd/>
          </a:ln>
        </p:spPr>
        <p:txBody>
          <a:bodyPr wrap="square">
            <a:spAutoFit/>
          </a:bodyPr>
          <a:lstStyle/>
          <a:p>
            <a:pPr marL="342900" indent="-342900" algn="ctr">
              <a:lnSpc>
                <a:spcPct val="150000"/>
              </a:lnSpc>
              <a:defRPr/>
            </a:pPr>
            <a:r>
              <a:rPr lang="es-ES_tradnl" sz="2400" b="1" dirty="0">
                <a:solidFill>
                  <a:srgbClr val="3333CC"/>
                </a:solidFill>
                <a:ea typeface="Tahoma" pitchFamily="34" charset="0"/>
                <a:cs typeface="Tahoma" pitchFamily="34" charset="0"/>
              </a:rPr>
              <a:t>Qué se incluye</a:t>
            </a:r>
            <a:endParaRPr lang="es-ES" sz="2400" b="1" dirty="0">
              <a:solidFill>
                <a:srgbClr val="3333CC"/>
              </a:solidFill>
              <a:ea typeface="Tahoma" pitchFamily="34" charset="0"/>
              <a:cs typeface="Tahoma" pitchFamily="34" charset="0"/>
            </a:endParaRPr>
          </a:p>
        </p:txBody>
      </p:sp>
      <p:sp>
        <p:nvSpPr>
          <p:cNvPr id="6" name="Text Box 29">
            <a:extLst>
              <a:ext uri="{FF2B5EF4-FFF2-40B4-BE49-F238E27FC236}">
                <a16:creationId xmlns:a16="http://schemas.microsoft.com/office/drawing/2014/main" xmlns="" id="{B10602D6-8D97-48CF-B9CC-A212C89658F7}"/>
              </a:ext>
            </a:extLst>
          </p:cNvPr>
          <p:cNvSpPr txBox="1">
            <a:spLocks noChangeArrowheads="1"/>
          </p:cNvSpPr>
          <p:nvPr/>
        </p:nvSpPr>
        <p:spPr bwMode="auto">
          <a:xfrm>
            <a:off x="467544" y="231031"/>
            <a:ext cx="4600128" cy="461665"/>
          </a:xfrm>
          <a:prstGeom prst="rect">
            <a:avLst/>
          </a:prstGeom>
          <a:solidFill>
            <a:srgbClr val="3333CC"/>
          </a:solidFill>
          <a:ln>
            <a:noFill/>
          </a:ln>
        </p:spPr>
        <p:txBody>
          <a:bodyPr wrap="square">
            <a:spAutoFit/>
          </a:bodyPr>
          <a:lstStyle/>
          <a:p>
            <a:pPr algn="ctr"/>
            <a:r>
              <a:rPr lang="es-ES_tradnl" altLang="es-ES" sz="2400" b="1" dirty="0">
                <a:solidFill>
                  <a:schemeClr val="bg1"/>
                </a:solidFill>
                <a:latin typeface="Montserrat script=latin rev=2"/>
              </a:rPr>
              <a:t>4. GASTOS SUBVENCIONABLES</a:t>
            </a:r>
          </a:p>
        </p:txBody>
      </p:sp>
      <p:sp>
        <p:nvSpPr>
          <p:cNvPr id="7" name="CuadroTexto 6">
            <a:extLst>
              <a:ext uri="{FF2B5EF4-FFF2-40B4-BE49-F238E27FC236}">
                <a16:creationId xmlns:a16="http://schemas.microsoft.com/office/drawing/2014/main" xmlns="" id="{A098A256-C465-4311-8478-78A5D628D749}"/>
              </a:ext>
            </a:extLst>
          </p:cNvPr>
          <p:cNvSpPr txBox="1"/>
          <p:nvPr/>
        </p:nvSpPr>
        <p:spPr>
          <a:xfrm>
            <a:off x="1032461" y="1090605"/>
            <a:ext cx="7745277" cy="677108"/>
          </a:xfrm>
          <a:prstGeom prst="rect">
            <a:avLst/>
          </a:prstGeom>
          <a:noFill/>
        </p:spPr>
        <p:txBody>
          <a:bodyPr wrap="square" rtlCol="0">
            <a:spAutoFit/>
          </a:bodyPr>
          <a:lstStyle/>
          <a:p>
            <a:pPr algn="ctr"/>
            <a:r>
              <a:rPr lang="es-ES" sz="3800" b="1" dirty="0">
                <a:solidFill>
                  <a:schemeClr val="tx1"/>
                </a:solidFill>
                <a:latin typeface="Trebuchet MS" panose="020B0603020202020204" pitchFamily="34" charset="0"/>
              </a:rPr>
              <a:t>Viajes y alojamiento</a:t>
            </a:r>
          </a:p>
        </p:txBody>
      </p:sp>
      <p:pic>
        <p:nvPicPr>
          <p:cNvPr id="8" name="Imagen 7">
            <a:extLst>
              <a:ext uri="{FF2B5EF4-FFF2-40B4-BE49-F238E27FC236}">
                <a16:creationId xmlns:a16="http://schemas.microsoft.com/office/drawing/2014/main" xmlns="" id="{86BDA4A7-C482-410C-8571-20515A731AA1}"/>
              </a:ext>
            </a:extLst>
          </p:cNvPr>
          <p:cNvPicPr>
            <a:picLocks noChangeAspect="1"/>
          </p:cNvPicPr>
          <p:nvPr/>
        </p:nvPicPr>
        <p:blipFill rotWithShape="1">
          <a:blip r:embed="rId3" cstate="print">
            <a:extLst>
              <a:ext uri="{28A0092B-C50C-407E-A947-70E740481C1C}">
                <a14:useLocalDpi xmlns:a14="http://schemas.microsoft.com/office/drawing/2010/main" xmlns="" val="0"/>
              </a:ext>
            </a:extLst>
          </a:blip>
          <a:srcRect t="9170" r="22822" b="15061"/>
          <a:stretch/>
        </p:blipFill>
        <p:spPr>
          <a:xfrm>
            <a:off x="516047" y="2770064"/>
            <a:ext cx="3535424" cy="2603151"/>
          </a:xfrm>
          <a:prstGeom prst="rect">
            <a:avLst/>
          </a:prstGeom>
        </p:spPr>
      </p:pic>
    </p:spTree>
  </p:cSld>
  <p:clrMapOvr>
    <a:masterClrMapping/>
  </p:clrMapOvr>
  <p:transition spd="slow">
    <p:push dir="u"/>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13"/>
          <p:cNvSpPr txBox="1">
            <a:spLocks noChangeArrowheads="1"/>
          </p:cNvSpPr>
          <p:nvPr/>
        </p:nvSpPr>
        <p:spPr bwMode="auto">
          <a:xfrm>
            <a:off x="689456" y="1597414"/>
            <a:ext cx="8352927" cy="646331"/>
          </a:xfrm>
          <a:prstGeom prst="rect">
            <a:avLst/>
          </a:prstGeom>
          <a:noFill/>
          <a:ln w="9525">
            <a:noFill/>
            <a:miter lim="800000"/>
            <a:headEnd/>
            <a:tailEnd/>
          </a:ln>
        </p:spPr>
        <p:txBody>
          <a:bodyPr wrap="square">
            <a:spAutoFit/>
          </a:bodyPr>
          <a:lstStyle/>
          <a:p>
            <a:pPr marL="342900" indent="-342900" algn="ctr">
              <a:lnSpc>
                <a:spcPct val="150000"/>
              </a:lnSpc>
              <a:defRPr/>
            </a:pPr>
            <a:r>
              <a:rPr lang="es-ES_tradnl" sz="2400" b="1" dirty="0">
                <a:solidFill>
                  <a:srgbClr val="3333CC"/>
                </a:solidFill>
                <a:ea typeface="Tahoma" pitchFamily="34" charset="0"/>
                <a:cs typeface="Tahoma" pitchFamily="34" charset="0"/>
              </a:rPr>
              <a:t>Características y particularidades</a:t>
            </a:r>
            <a:endParaRPr lang="es-ES" sz="2400" b="1" dirty="0">
              <a:solidFill>
                <a:srgbClr val="3333CC"/>
              </a:solidFill>
              <a:ea typeface="Tahoma" pitchFamily="34" charset="0"/>
              <a:cs typeface="Tahoma" pitchFamily="34" charset="0"/>
            </a:endParaRPr>
          </a:p>
        </p:txBody>
      </p:sp>
      <p:sp>
        <p:nvSpPr>
          <p:cNvPr id="2" name="Marcador de número de diapositiva 1"/>
          <p:cNvSpPr>
            <a:spLocks noGrp="1"/>
          </p:cNvSpPr>
          <p:nvPr>
            <p:ph type="sldNum" sz="quarter" idx="12"/>
          </p:nvPr>
        </p:nvSpPr>
        <p:spPr/>
        <p:txBody>
          <a:bodyPr/>
          <a:lstStyle/>
          <a:p>
            <a:pPr>
              <a:defRPr/>
            </a:pPr>
            <a:fld id="{CE61C70F-6EFD-4C67-A480-1FCB40B62767}" type="slidenum">
              <a:rPr lang="es-ES" smtClean="0"/>
              <a:pPr>
                <a:defRPr/>
              </a:pPr>
              <a:t>21</a:t>
            </a:fld>
            <a:endParaRPr lang="es-ES" dirty="0"/>
          </a:p>
        </p:txBody>
      </p:sp>
      <p:sp>
        <p:nvSpPr>
          <p:cNvPr id="6" name="5 CuadroTexto"/>
          <p:cNvSpPr txBox="1"/>
          <p:nvPr/>
        </p:nvSpPr>
        <p:spPr>
          <a:xfrm>
            <a:off x="689456" y="2617863"/>
            <a:ext cx="5595746" cy="3893374"/>
          </a:xfrm>
          <a:prstGeom prst="rect">
            <a:avLst/>
          </a:prstGeom>
          <a:noFill/>
        </p:spPr>
        <p:txBody>
          <a:bodyPr wrap="square" rtlCol="0">
            <a:spAutoFit/>
          </a:bodyPr>
          <a:lstStyle/>
          <a:p>
            <a:pPr>
              <a:buFont typeface="Wingdings" pitchFamily="2" charset="2"/>
              <a:buChar char="Ø"/>
            </a:pPr>
            <a:r>
              <a:rPr lang="es-ES" sz="1900" dirty="0">
                <a:solidFill>
                  <a:schemeClr val="tx1"/>
                </a:solidFill>
              </a:rPr>
              <a:t> </a:t>
            </a:r>
            <a:r>
              <a:rPr lang="es-ES" sz="1900" dirty="0">
                <a:solidFill>
                  <a:schemeClr val="tx1"/>
                </a:solidFill>
                <a:latin typeface="Trebuchet MS" panose="020B0603020202020204" pitchFamily="34" charset="0"/>
              </a:rPr>
              <a:t>Personal </a:t>
            </a:r>
            <a:r>
              <a:rPr lang="es-ES" sz="1900" b="1" dirty="0">
                <a:solidFill>
                  <a:srgbClr val="3333CC"/>
                </a:solidFill>
                <a:latin typeface="Trebuchet MS" panose="020B0603020202020204" pitchFamily="34" charset="0"/>
              </a:rPr>
              <a:t>formalmente asignado</a:t>
            </a:r>
            <a:r>
              <a:rPr lang="es-ES" sz="1900" dirty="0">
                <a:solidFill>
                  <a:srgbClr val="3333CC"/>
                </a:solidFill>
                <a:latin typeface="Trebuchet MS" panose="020B0603020202020204" pitchFamily="34" charset="0"/>
              </a:rPr>
              <a:t> </a:t>
            </a:r>
            <a:r>
              <a:rPr lang="es-ES" sz="1900" dirty="0">
                <a:solidFill>
                  <a:schemeClr val="tx1"/>
                </a:solidFill>
                <a:latin typeface="Trebuchet MS" panose="020B0603020202020204" pitchFamily="34" charset="0"/>
              </a:rPr>
              <a:t>al proyecto: mediante nómina, certificado de asignación y descripción de funciones.</a:t>
            </a:r>
          </a:p>
          <a:p>
            <a:pPr>
              <a:buFont typeface="Wingdings" pitchFamily="2" charset="2"/>
              <a:buChar char="Ø"/>
            </a:pPr>
            <a:endParaRPr lang="es-ES" sz="1900" dirty="0">
              <a:solidFill>
                <a:schemeClr val="tx1"/>
              </a:solidFill>
              <a:latin typeface="Trebuchet MS" panose="020B0603020202020204" pitchFamily="34" charset="0"/>
            </a:endParaRPr>
          </a:p>
          <a:p>
            <a:pPr>
              <a:buFont typeface="Wingdings" pitchFamily="2" charset="2"/>
              <a:buChar char="Ø"/>
            </a:pPr>
            <a:r>
              <a:rPr lang="es-ES" sz="1900" dirty="0">
                <a:solidFill>
                  <a:schemeClr val="tx1"/>
                </a:solidFill>
                <a:latin typeface="Trebuchet MS" panose="020B0603020202020204" pitchFamily="34" charset="0"/>
              </a:rPr>
              <a:t> </a:t>
            </a:r>
            <a:r>
              <a:rPr lang="es-ES" sz="1900" b="1" dirty="0">
                <a:solidFill>
                  <a:srgbClr val="3333CC"/>
                </a:solidFill>
                <a:latin typeface="Trebuchet MS" panose="020B0603020202020204" pitchFamily="34" charset="0"/>
              </a:rPr>
              <a:t>Vinculados</a:t>
            </a:r>
            <a:r>
              <a:rPr lang="es-ES" sz="1900" dirty="0">
                <a:solidFill>
                  <a:schemeClr val="tx1"/>
                </a:solidFill>
                <a:latin typeface="Trebuchet MS" panose="020B0603020202020204" pitchFamily="34" charset="0"/>
              </a:rPr>
              <a:t> a las acciones del proyecto y </a:t>
            </a:r>
            <a:r>
              <a:rPr lang="es-ES" sz="1900" b="1" dirty="0">
                <a:solidFill>
                  <a:srgbClr val="3333CC"/>
                </a:solidFill>
                <a:latin typeface="Trebuchet MS" panose="020B0603020202020204" pitchFamily="34" charset="0"/>
              </a:rPr>
              <a:t>previstos</a:t>
            </a:r>
            <a:r>
              <a:rPr lang="es-ES" sz="1900" dirty="0">
                <a:solidFill>
                  <a:schemeClr val="tx1"/>
                </a:solidFill>
                <a:latin typeface="Trebuchet MS" panose="020B0603020202020204" pitchFamily="34" charset="0"/>
              </a:rPr>
              <a:t> en el Formulario de Candidatura (por actividad).</a:t>
            </a:r>
          </a:p>
          <a:p>
            <a:pPr>
              <a:buFont typeface="Wingdings" pitchFamily="2" charset="2"/>
              <a:buChar char="Ø"/>
            </a:pPr>
            <a:endParaRPr lang="es-ES_tradnl" sz="1900" dirty="0">
              <a:solidFill>
                <a:schemeClr val="tx1"/>
              </a:solidFill>
              <a:latin typeface="Trebuchet MS" panose="020B0603020202020204" pitchFamily="34" charset="0"/>
            </a:endParaRPr>
          </a:p>
          <a:p>
            <a:pPr>
              <a:buFont typeface="Wingdings" pitchFamily="2" charset="2"/>
              <a:buChar char="Ø"/>
            </a:pPr>
            <a:r>
              <a:rPr lang="es-ES_tradnl" altLang="es-ES" sz="1900" dirty="0">
                <a:solidFill>
                  <a:schemeClr val="tx1"/>
                </a:solidFill>
                <a:latin typeface="Trebuchet MS" panose="020B0603020202020204" pitchFamily="34" charset="0"/>
                <a:ea typeface="Tahoma" pitchFamily="34" charset="0"/>
                <a:cs typeface="Tahoma" pitchFamily="34" charset="0"/>
              </a:rPr>
              <a:t> Respetar </a:t>
            </a:r>
            <a:r>
              <a:rPr lang="es-ES_tradnl" altLang="es-ES" sz="1900" b="1" dirty="0">
                <a:solidFill>
                  <a:srgbClr val="3333CC"/>
                </a:solidFill>
                <a:latin typeface="Trebuchet MS" panose="020B0603020202020204" pitchFamily="34" charset="0"/>
                <a:ea typeface="Tahoma" pitchFamily="34" charset="0"/>
                <a:cs typeface="Tahoma" pitchFamily="34" charset="0"/>
              </a:rPr>
              <a:t>tarifas máximas </a:t>
            </a:r>
            <a:r>
              <a:rPr lang="es-ES_tradnl" altLang="es-ES" sz="1900" dirty="0">
                <a:solidFill>
                  <a:schemeClr val="tx1"/>
                </a:solidFill>
                <a:latin typeface="Trebuchet MS" panose="020B0603020202020204" pitchFamily="34" charset="0"/>
                <a:ea typeface="Tahoma" pitchFamily="34" charset="0"/>
                <a:cs typeface="Tahoma" pitchFamily="34" charset="0"/>
              </a:rPr>
              <a:t>para dietas y alojamiento aprobadas en la normativa aplicable.</a:t>
            </a:r>
          </a:p>
          <a:p>
            <a:endParaRPr lang="es-ES" sz="1900" dirty="0">
              <a:solidFill>
                <a:schemeClr val="tx1"/>
              </a:solidFill>
              <a:latin typeface="Trebuchet MS" panose="020B0603020202020204" pitchFamily="34" charset="0"/>
            </a:endParaRPr>
          </a:p>
          <a:p>
            <a:pPr>
              <a:buFont typeface="Wingdings" pitchFamily="2" charset="2"/>
              <a:buChar char="Ø"/>
            </a:pPr>
            <a:r>
              <a:rPr lang="es-ES" sz="1900" dirty="0">
                <a:solidFill>
                  <a:schemeClr val="tx1"/>
                </a:solidFill>
                <a:latin typeface="Trebuchet MS" panose="020B0603020202020204" pitchFamily="34" charset="0"/>
              </a:rPr>
              <a:t> </a:t>
            </a:r>
            <a:r>
              <a:rPr lang="es-ES" sz="1900" b="1" dirty="0">
                <a:solidFill>
                  <a:srgbClr val="3333CC"/>
                </a:solidFill>
                <a:latin typeface="Trebuchet MS" panose="020B0603020202020204" pitchFamily="34" charset="0"/>
              </a:rPr>
              <a:t>No</a:t>
            </a:r>
            <a:r>
              <a:rPr lang="es-ES" sz="1900" dirty="0">
                <a:solidFill>
                  <a:schemeClr val="tx1"/>
                </a:solidFill>
                <a:latin typeface="Trebuchet MS" panose="020B0603020202020204" pitchFamily="34" charset="0"/>
              </a:rPr>
              <a:t> es posible la imputación de otros </a:t>
            </a:r>
            <a:r>
              <a:rPr lang="es-ES" sz="1900" b="1" dirty="0">
                <a:solidFill>
                  <a:srgbClr val="3333CC"/>
                </a:solidFill>
                <a:latin typeface="Trebuchet MS" panose="020B0603020202020204" pitchFamily="34" charset="0"/>
              </a:rPr>
              <a:t>gastos ya cubiertos por las dietas</a:t>
            </a:r>
            <a:r>
              <a:rPr lang="es-ES" sz="1900" dirty="0">
                <a:solidFill>
                  <a:schemeClr val="tx1"/>
                </a:solidFill>
              </a:rPr>
              <a:t>.</a:t>
            </a:r>
          </a:p>
        </p:txBody>
      </p:sp>
      <p:sp>
        <p:nvSpPr>
          <p:cNvPr id="9" name="Text Box 29">
            <a:extLst>
              <a:ext uri="{FF2B5EF4-FFF2-40B4-BE49-F238E27FC236}">
                <a16:creationId xmlns:a16="http://schemas.microsoft.com/office/drawing/2014/main" xmlns="" id="{AAF38978-8EFD-441F-ADFF-9110F47F424C}"/>
              </a:ext>
            </a:extLst>
          </p:cNvPr>
          <p:cNvSpPr txBox="1">
            <a:spLocks noChangeArrowheads="1"/>
          </p:cNvSpPr>
          <p:nvPr/>
        </p:nvSpPr>
        <p:spPr bwMode="auto">
          <a:xfrm>
            <a:off x="467544" y="231031"/>
            <a:ext cx="4600128" cy="461665"/>
          </a:xfrm>
          <a:prstGeom prst="rect">
            <a:avLst/>
          </a:prstGeom>
          <a:solidFill>
            <a:srgbClr val="3333CC"/>
          </a:solidFill>
          <a:ln>
            <a:noFill/>
          </a:ln>
        </p:spPr>
        <p:txBody>
          <a:bodyPr wrap="square">
            <a:spAutoFit/>
          </a:bodyPr>
          <a:lstStyle/>
          <a:p>
            <a:pPr algn="ctr"/>
            <a:r>
              <a:rPr lang="es-ES_tradnl" altLang="es-ES" sz="2400" b="1" dirty="0">
                <a:solidFill>
                  <a:schemeClr val="bg1"/>
                </a:solidFill>
                <a:latin typeface="Montserrat script=latin rev=2"/>
              </a:rPr>
              <a:t>4. GASTOS SUBVENCIONABLES</a:t>
            </a:r>
          </a:p>
        </p:txBody>
      </p:sp>
      <p:sp>
        <p:nvSpPr>
          <p:cNvPr id="10" name="CuadroTexto 9">
            <a:extLst>
              <a:ext uri="{FF2B5EF4-FFF2-40B4-BE49-F238E27FC236}">
                <a16:creationId xmlns:a16="http://schemas.microsoft.com/office/drawing/2014/main" xmlns="" id="{B9A8128B-BA5B-4D23-9168-9920E0A31CAD}"/>
              </a:ext>
            </a:extLst>
          </p:cNvPr>
          <p:cNvSpPr txBox="1"/>
          <p:nvPr/>
        </p:nvSpPr>
        <p:spPr>
          <a:xfrm>
            <a:off x="941523" y="1036037"/>
            <a:ext cx="7745277" cy="677108"/>
          </a:xfrm>
          <a:prstGeom prst="rect">
            <a:avLst/>
          </a:prstGeom>
          <a:noFill/>
        </p:spPr>
        <p:txBody>
          <a:bodyPr wrap="square" rtlCol="0">
            <a:spAutoFit/>
          </a:bodyPr>
          <a:lstStyle/>
          <a:p>
            <a:pPr algn="ctr"/>
            <a:r>
              <a:rPr lang="es-ES" sz="3800" b="1" dirty="0">
                <a:solidFill>
                  <a:schemeClr val="tx1"/>
                </a:solidFill>
                <a:latin typeface="Trebuchet MS" panose="020B0603020202020204" pitchFamily="34" charset="0"/>
              </a:rPr>
              <a:t>Viajes y alojamiento</a:t>
            </a:r>
          </a:p>
        </p:txBody>
      </p:sp>
      <p:pic>
        <p:nvPicPr>
          <p:cNvPr id="4" name="Imagen 3">
            <a:extLst>
              <a:ext uri="{FF2B5EF4-FFF2-40B4-BE49-F238E27FC236}">
                <a16:creationId xmlns:a16="http://schemas.microsoft.com/office/drawing/2014/main" xmlns="" id="{89026A56-CB23-4AC0-834A-A059364CD6CE}"/>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285202" y="2754541"/>
            <a:ext cx="2858798" cy="2029814"/>
          </a:xfrm>
          <a:prstGeom prst="rect">
            <a:avLst/>
          </a:prstGeom>
        </p:spPr>
      </p:pic>
      <p:sp>
        <p:nvSpPr>
          <p:cNvPr id="8" name="Text Box 29">
            <a:extLst>
              <a:ext uri="{FF2B5EF4-FFF2-40B4-BE49-F238E27FC236}">
                <a16:creationId xmlns:a16="http://schemas.microsoft.com/office/drawing/2014/main" xmlns="" id="{1B00A49C-42A4-4FD8-B27D-E110EADEB91A}"/>
              </a:ext>
            </a:extLst>
          </p:cNvPr>
          <p:cNvSpPr txBox="1">
            <a:spLocks noChangeArrowheads="1"/>
          </p:cNvSpPr>
          <p:nvPr/>
        </p:nvSpPr>
        <p:spPr bwMode="auto">
          <a:xfrm>
            <a:off x="467544" y="231031"/>
            <a:ext cx="4600128" cy="830997"/>
          </a:xfrm>
          <a:prstGeom prst="rect">
            <a:avLst/>
          </a:prstGeom>
          <a:solidFill>
            <a:srgbClr val="3333CC"/>
          </a:solidFill>
          <a:ln>
            <a:noFill/>
          </a:ln>
        </p:spPr>
        <p:txBody>
          <a:bodyPr wrap="square">
            <a:spAutoFit/>
          </a:bodyPr>
          <a:lstStyle/>
          <a:p>
            <a:pPr algn="ctr"/>
            <a:r>
              <a:rPr lang="es-ES_tradnl" altLang="es-ES" sz="2400" b="1" dirty="0">
                <a:solidFill>
                  <a:schemeClr val="bg1"/>
                </a:solidFill>
                <a:latin typeface="Montserrat script=latin rev=2"/>
              </a:rPr>
              <a:t>4. GASTOS </a:t>
            </a:r>
            <a:r>
              <a:rPr lang="es-ES_tradnl" altLang="es-ES" sz="2400" b="1" dirty="0" smtClean="0">
                <a:solidFill>
                  <a:schemeClr val="bg1"/>
                </a:solidFill>
                <a:latin typeface="Montserrat script=latin rev=2"/>
              </a:rPr>
              <a:t>SUBVENCIONABLES</a:t>
            </a:r>
            <a:endParaRPr lang="es-ES_tradnl" altLang="es-ES" sz="2400" b="1" dirty="0">
              <a:solidFill>
                <a:schemeClr val="bg1"/>
              </a:solidFill>
              <a:latin typeface="Montserrat script=latin rev=2"/>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13"/>
          <p:cNvSpPr txBox="1">
            <a:spLocks noChangeArrowheads="1"/>
          </p:cNvSpPr>
          <p:nvPr/>
        </p:nvSpPr>
        <p:spPr bwMode="auto">
          <a:xfrm>
            <a:off x="611560" y="1676696"/>
            <a:ext cx="8352927" cy="646331"/>
          </a:xfrm>
          <a:prstGeom prst="rect">
            <a:avLst/>
          </a:prstGeom>
          <a:noFill/>
          <a:ln w="9525">
            <a:noFill/>
            <a:miter lim="800000"/>
            <a:headEnd/>
            <a:tailEnd/>
          </a:ln>
        </p:spPr>
        <p:txBody>
          <a:bodyPr wrap="square">
            <a:spAutoFit/>
          </a:bodyPr>
          <a:lstStyle/>
          <a:p>
            <a:pPr marL="342900" indent="-342900" algn="ctr">
              <a:lnSpc>
                <a:spcPct val="150000"/>
              </a:lnSpc>
              <a:defRPr/>
            </a:pPr>
            <a:r>
              <a:rPr lang="es-ES_tradnl" sz="2400" b="1" dirty="0">
                <a:solidFill>
                  <a:srgbClr val="3333CC"/>
                </a:solidFill>
                <a:ea typeface="Tahoma" pitchFamily="34" charset="0"/>
                <a:cs typeface="Tahoma" pitchFamily="34" charset="0"/>
              </a:rPr>
              <a:t>Características y particularidades</a:t>
            </a:r>
            <a:endParaRPr lang="es-ES" sz="2400" b="1" dirty="0">
              <a:solidFill>
                <a:srgbClr val="3333CC"/>
              </a:solidFill>
              <a:ea typeface="Tahoma" pitchFamily="34" charset="0"/>
              <a:cs typeface="Tahoma" pitchFamily="34" charset="0"/>
            </a:endParaRPr>
          </a:p>
        </p:txBody>
      </p:sp>
      <p:sp>
        <p:nvSpPr>
          <p:cNvPr id="2" name="Marcador de número de diapositiva 1"/>
          <p:cNvSpPr>
            <a:spLocks noGrp="1"/>
          </p:cNvSpPr>
          <p:nvPr>
            <p:ph type="sldNum" sz="quarter" idx="12"/>
          </p:nvPr>
        </p:nvSpPr>
        <p:spPr/>
        <p:txBody>
          <a:bodyPr/>
          <a:lstStyle/>
          <a:p>
            <a:pPr>
              <a:defRPr/>
            </a:pPr>
            <a:fld id="{CE61C70F-6EFD-4C67-A480-1FCB40B62767}" type="slidenum">
              <a:rPr lang="es-ES" smtClean="0"/>
              <a:pPr>
                <a:defRPr/>
              </a:pPr>
              <a:t>22</a:t>
            </a:fld>
            <a:endParaRPr lang="es-ES" dirty="0"/>
          </a:p>
        </p:txBody>
      </p:sp>
      <p:sp>
        <p:nvSpPr>
          <p:cNvPr id="6" name="5 CuadroTexto"/>
          <p:cNvSpPr txBox="1"/>
          <p:nvPr/>
        </p:nvSpPr>
        <p:spPr>
          <a:xfrm>
            <a:off x="718847" y="2383678"/>
            <a:ext cx="8328750" cy="1908215"/>
          </a:xfrm>
          <a:prstGeom prst="rect">
            <a:avLst/>
          </a:prstGeom>
          <a:noFill/>
        </p:spPr>
        <p:txBody>
          <a:bodyPr wrap="square" rtlCol="0">
            <a:spAutoFit/>
          </a:bodyPr>
          <a:lstStyle/>
          <a:p>
            <a:pPr>
              <a:buFont typeface="Wingdings" pitchFamily="2" charset="2"/>
              <a:buChar char="Ø"/>
            </a:pPr>
            <a:endParaRPr lang="es-ES_tradnl" sz="2000" dirty="0">
              <a:solidFill>
                <a:schemeClr val="tx1"/>
              </a:solidFill>
              <a:latin typeface="Trebuchet MS" panose="020B0603020202020204" pitchFamily="34" charset="0"/>
              <a:ea typeface="Tahoma" pitchFamily="34" charset="0"/>
              <a:cs typeface="Tahoma" pitchFamily="34" charset="0"/>
            </a:endParaRPr>
          </a:p>
          <a:p>
            <a:pPr>
              <a:buFont typeface="Wingdings" pitchFamily="2" charset="2"/>
              <a:buChar char="Ø"/>
            </a:pPr>
            <a:r>
              <a:rPr lang="es-ES" sz="2000" b="1" dirty="0">
                <a:solidFill>
                  <a:schemeClr val="tx1"/>
                </a:solidFill>
                <a:latin typeface="Trebuchet MS" panose="020B0603020202020204" pitchFamily="34" charset="0"/>
              </a:rPr>
              <a:t> </a:t>
            </a:r>
            <a:r>
              <a:rPr lang="es-ES" sz="2000" b="1" u="sng" dirty="0">
                <a:solidFill>
                  <a:srgbClr val="3333CC"/>
                </a:solidFill>
                <a:latin typeface="Trebuchet MS" panose="020B0603020202020204" pitchFamily="34" charset="0"/>
              </a:rPr>
              <a:t>Fuera del territorio</a:t>
            </a:r>
            <a:r>
              <a:rPr lang="es-ES" sz="2000" dirty="0">
                <a:solidFill>
                  <a:schemeClr val="tx1"/>
                </a:solidFill>
                <a:latin typeface="Trebuchet MS" panose="020B0603020202020204" pitchFamily="34" charset="0"/>
              </a:rPr>
              <a:t>: elegibles si están previstos en la candidatura.</a:t>
            </a:r>
          </a:p>
          <a:p>
            <a:pPr>
              <a:buFont typeface="Wingdings" pitchFamily="2" charset="2"/>
              <a:buChar char="Ø"/>
            </a:pPr>
            <a:endParaRPr lang="es-ES" sz="2000" dirty="0">
              <a:solidFill>
                <a:schemeClr val="tx1"/>
              </a:solidFill>
              <a:latin typeface="Trebuchet MS" panose="020B0603020202020204" pitchFamily="34" charset="0"/>
            </a:endParaRPr>
          </a:p>
          <a:p>
            <a:pPr>
              <a:buFont typeface="Wingdings" pitchFamily="2" charset="2"/>
              <a:buChar char="Ø"/>
            </a:pPr>
            <a:r>
              <a:rPr lang="es-ES" sz="2000" dirty="0">
                <a:solidFill>
                  <a:schemeClr val="tx1"/>
                </a:solidFill>
                <a:latin typeface="Trebuchet MS" panose="020B0603020202020204" pitchFamily="34" charset="0"/>
              </a:rPr>
              <a:t>De no ser así, debe </a:t>
            </a:r>
            <a:r>
              <a:rPr lang="es-ES" sz="2000" b="1" u="sng" dirty="0">
                <a:solidFill>
                  <a:srgbClr val="3333CC"/>
                </a:solidFill>
                <a:latin typeface="Trebuchet MS" panose="020B0603020202020204" pitchFamily="34" charset="0"/>
              </a:rPr>
              <a:t>solicitarse autorización</a:t>
            </a:r>
            <a:r>
              <a:rPr lang="es-ES" sz="2000" u="sng" dirty="0">
                <a:solidFill>
                  <a:srgbClr val="3333CC"/>
                </a:solidFill>
                <a:latin typeface="Trebuchet MS" panose="020B0603020202020204" pitchFamily="34" charset="0"/>
              </a:rPr>
              <a:t> </a:t>
            </a:r>
            <a:r>
              <a:rPr lang="es-ES" sz="2000" dirty="0">
                <a:solidFill>
                  <a:schemeClr val="tx1"/>
                </a:solidFill>
                <a:latin typeface="Trebuchet MS" panose="020B0603020202020204" pitchFamily="34" charset="0"/>
              </a:rPr>
              <a:t>aportando debida justificación, </a:t>
            </a:r>
            <a:r>
              <a:rPr lang="es-ES" sz="2000" b="1" dirty="0">
                <a:solidFill>
                  <a:schemeClr val="tx1"/>
                </a:solidFill>
                <a:latin typeface="Trebuchet MS" panose="020B0603020202020204" pitchFamily="34" charset="0"/>
              </a:rPr>
              <a:t>siempre con anterioridad a la realización del viaje</a:t>
            </a:r>
            <a:r>
              <a:rPr lang="es-ES" sz="2000" dirty="0">
                <a:solidFill>
                  <a:schemeClr val="tx1"/>
                </a:solidFill>
                <a:latin typeface="Trebuchet MS" panose="020B0603020202020204" pitchFamily="34" charset="0"/>
              </a:rPr>
              <a:t>.</a:t>
            </a:r>
            <a:endParaRPr lang="es-ES" sz="2000" b="1" dirty="0">
              <a:solidFill>
                <a:schemeClr val="tx1"/>
              </a:solidFill>
              <a:latin typeface="Trebuchet MS" panose="020B0603020202020204" pitchFamily="34" charset="0"/>
            </a:endParaRPr>
          </a:p>
          <a:p>
            <a:pPr>
              <a:buFont typeface="Wingdings" pitchFamily="2" charset="2"/>
              <a:buChar char="Ø"/>
            </a:pPr>
            <a:endParaRPr lang="es-ES" dirty="0">
              <a:solidFill>
                <a:schemeClr val="tx1"/>
              </a:solidFill>
              <a:latin typeface="Trebuchet MS" panose="020B0603020202020204" pitchFamily="34" charset="0"/>
            </a:endParaRPr>
          </a:p>
        </p:txBody>
      </p:sp>
      <p:sp>
        <p:nvSpPr>
          <p:cNvPr id="9" name="Text Box 29">
            <a:extLst>
              <a:ext uri="{FF2B5EF4-FFF2-40B4-BE49-F238E27FC236}">
                <a16:creationId xmlns:a16="http://schemas.microsoft.com/office/drawing/2014/main" xmlns="" id="{AAF38978-8EFD-441F-ADFF-9110F47F424C}"/>
              </a:ext>
            </a:extLst>
          </p:cNvPr>
          <p:cNvSpPr txBox="1">
            <a:spLocks noChangeArrowheads="1"/>
          </p:cNvSpPr>
          <p:nvPr/>
        </p:nvSpPr>
        <p:spPr bwMode="auto">
          <a:xfrm>
            <a:off x="467544" y="231031"/>
            <a:ext cx="4600128" cy="461665"/>
          </a:xfrm>
          <a:prstGeom prst="rect">
            <a:avLst/>
          </a:prstGeom>
          <a:solidFill>
            <a:srgbClr val="3333CC"/>
          </a:solidFill>
          <a:ln>
            <a:noFill/>
          </a:ln>
        </p:spPr>
        <p:txBody>
          <a:bodyPr wrap="square">
            <a:spAutoFit/>
          </a:bodyPr>
          <a:lstStyle/>
          <a:p>
            <a:pPr algn="ctr"/>
            <a:r>
              <a:rPr lang="es-ES_tradnl" altLang="es-ES" sz="2400" b="1" dirty="0">
                <a:solidFill>
                  <a:schemeClr val="bg1"/>
                </a:solidFill>
                <a:latin typeface="Montserrat script=latin rev=2"/>
              </a:rPr>
              <a:t>4. GASTOS SUBVENCIONABLES</a:t>
            </a:r>
          </a:p>
        </p:txBody>
      </p:sp>
      <p:sp>
        <p:nvSpPr>
          <p:cNvPr id="10" name="CuadroTexto 9">
            <a:extLst>
              <a:ext uri="{FF2B5EF4-FFF2-40B4-BE49-F238E27FC236}">
                <a16:creationId xmlns:a16="http://schemas.microsoft.com/office/drawing/2014/main" xmlns="" id="{B9A8128B-BA5B-4D23-9168-9920E0A31CAD}"/>
              </a:ext>
            </a:extLst>
          </p:cNvPr>
          <p:cNvSpPr txBox="1"/>
          <p:nvPr/>
        </p:nvSpPr>
        <p:spPr>
          <a:xfrm>
            <a:off x="915386" y="1076789"/>
            <a:ext cx="7745277" cy="677108"/>
          </a:xfrm>
          <a:prstGeom prst="rect">
            <a:avLst/>
          </a:prstGeom>
          <a:noFill/>
        </p:spPr>
        <p:txBody>
          <a:bodyPr wrap="square" rtlCol="0">
            <a:spAutoFit/>
          </a:bodyPr>
          <a:lstStyle/>
          <a:p>
            <a:pPr algn="ctr"/>
            <a:r>
              <a:rPr lang="es-ES" sz="3800" b="1" dirty="0">
                <a:solidFill>
                  <a:schemeClr val="tx1"/>
                </a:solidFill>
                <a:latin typeface="Trebuchet MS" panose="020B0603020202020204" pitchFamily="34" charset="0"/>
              </a:rPr>
              <a:t>Viajes y alojamiento</a:t>
            </a:r>
          </a:p>
        </p:txBody>
      </p:sp>
      <p:pic>
        <p:nvPicPr>
          <p:cNvPr id="8" name="Imagen 7">
            <a:extLst>
              <a:ext uri="{FF2B5EF4-FFF2-40B4-BE49-F238E27FC236}">
                <a16:creationId xmlns:a16="http://schemas.microsoft.com/office/drawing/2014/main" xmlns="" id="{3C2494C3-C80D-42EE-AF73-12308B894A52}"/>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837303" y="4352544"/>
            <a:ext cx="3901440" cy="2505456"/>
          </a:xfrm>
          <a:prstGeom prst="rect">
            <a:avLst/>
          </a:prstGeom>
        </p:spPr>
      </p:pic>
      <p:sp>
        <p:nvSpPr>
          <p:cNvPr id="11" name="Text Box 29">
            <a:extLst>
              <a:ext uri="{FF2B5EF4-FFF2-40B4-BE49-F238E27FC236}">
                <a16:creationId xmlns:a16="http://schemas.microsoft.com/office/drawing/2014/main" xmlns="" id="{1B00A49C-42A4-4FD8-B27D-E110EADEB91A}"/>
              </a:ext>
            </a:extLst>
          </p:cNvPr>
          <p:cNvSpPr txBox="1">
            <a:spLocks noChangeArrowheads="1"/>
          </p:cNvSpPr>
          <p:nvPr/>
        </p:nvSpPr>
        <p:spPr bwMode="auto">
          <a:xfrm>
            <a:off x="467544" y="231031"/>
            <a:ext cx="4600128" cy="830997"/>
          </a:xfrm>
          <a:prstGeom prst="rect">
            <a:avLst/>
          </a:prstGeom>
          <a:solidFill>
            <a:srgbClr val="3333CC"/>
          </a:solidFill>
          <a:ln>
            <a:noFill/>
          </a:ln>
        </p:spPr>
        <p:txBody>
          <a:bodyPr wrap="square">
            <a:spAutoFit/>
          </a:bodyPr>
          <a:lstStyle/>
          <a:p>
            <a:pPr algn="ctr"/>
            <a:r>
              <a:rPr lang="es-ES_tradnl" altLang="es-ES" sz="2400" b="1" dirty="0">
                <a:solidFill>
                  <a:schemeClr val="bg1"/>
                </a:solidFill>
                <a:latin typeface="Montserrat script=latin rev=2"/>
              </a:rPr>
              <a:t>4. GASTOS </a:t>
            </a:r>
            <a:r>
              <a:rPr lang="es-ES_tradnl" altLang="es-ES" sz="2400" b="1" dirty="0" smtClean="0">
                <a:solidFill>
                  <a:schemeClr val="bg1"/>
                </a:solidFill>
                <a:latin typeface="Montserrat script=latin rev=2"/>
              </a:rPr>
              <a:t>SUBVENCIONABLES</a:t>
            </a:r>
            <a:endParaRPr lang="es-ES_tradnl" altLang="es-ES" sz="2400" b="1" dirty="0">
              <a:solidFill>
                <a:schemeClr val="bg1"/>
              </a:solidFill>
              <a:latin typeface="Montserrat script=latin rev=2"/>
            </a:endParaRPr>
          </a:p>
        </p:txBody>
      </p:sp>
    </p:spTree>
    <p:extLst>
      <p:ext uri="{BB962C8B-B14F-4D97-AF65-F5344CB8AC3E}">
        <p14:creationId xmlns:p14="http://schemas.microsoft.com/office/powerpoint/2010/main" xmlns="" val="42145108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6"/>
          <p:cNvSpPr>
            <a:spLocks noChangeArrowheads="1"/>
          </p:cNvSpPr>
          <p:nvPr/>
        </p:nvSpPr>
        <p:spPr bwMode="auto">
          <a:xfrm>
            <a:off x="3274476" y="2501823"/>
            <a:ext cx="5717508" cy="4016484"/>
          </a:xfrm>
          <a:prstGeom prst="rect">
            <a:avLst/>
          </a:prstGeom>
          <a:noFill/>
          <a:ln w="9525">
            <a:noFill/>
            <a:miter lim="800000"/>
            <a:headEnd/>
            <a:tailEnd/>
          </a:ln>
        </p:spPr>
        <p:txBody>
          <a:bodyPr wrap="square">
            <a:spAutoFit/>
          </a:bodyPr>
          <a:lstStyle/>
          <a:p>
            <a:pPr algn="just">
              <a:spcAft>
                <a:spcPts val="600"/>
              </a:spcAft>
              <a:buClr>
                <a:srgbClr val="000066"/>
              </a:buClr>
              <a:buFont typeface="Wingdings" pitchFamily="2" charset="2"/>
              <a:buChar char="Ø"/>
            </a:pPr>
            <a:r>
              <a:rPr lang="es-ES_tradnl" altLang="es-ES" sz="2000" b="1" dirty="0">
                <a:solidFill>
                  <a:srgbClr val="000000"/>
                </a:solidFill>
                <a:ea typeface="Tahoma" pitchFamily="34" charset="0"/>
                <a:cs typeface="Tahoma" pitchFamily="34" charset="0"/>
              </a:rPr>
              <a:t> </a:t>
            </a:r>
            <a:r>
              <a:rPr lang="es-ES_tradnl" altLang="es-ES" sz="2000" b="1" dirty="0">
                <a:solidFill>
                  <a:srgbClr val="3333CC"/>
                </a:solidFill>
                <a:latin typeface="Trebuchet MS" panose="020B0603020202020204" pitchFamily="34" charset="0"/>
                <a:ea typeface="Tahoma" pitchFamily="34" charset="0"/>
                <a:cs typeface="Tahoma" pitchFamily="34" charset="0"/>
              </a:rPr>
              <a:t>AT</a:t>
            </a:r>
            <a:r>
              <a:rPr lang="es-ES_tradnl" altLang="es-ES" sz="2000" dirty="0">
                <a:solidFill>
                  <a:srgbClr val="000000"/>
                </a:solidFill>
                <a:latin typeface="Trebuchet MS" panose="020B0603020202020204" pitchFamily="34" charset="0"/>
                <a:ea typeface="Tahoma" pitchFamily="34" charset="0"/>
                <a:cs typeface="Tahoma" pitchFamily="34" charset="0"/>
              </a:rPr>
              <a:t> para gestión del proyecto.</a:t>
            </a:r>
          </a:p>
          <a:p>
            <a:pPr algn="just">
              <a:spcAft>
                <a:spcPts val="600"/>
              </a:spcAft>
              <a:buClr>
                <a:srgbClr val="000066"/>
              </a:buClr>
              <a:buFont typeface="Wingdings" pitchFamily="2" charset="2"/>
              <a:buChar char="Ø"/>
            </a:pPr>
            <a:r>
              <a:rPr lang="es-ES" altLang="es-ES" sz="2000" dirty="0">
                <a:solidFill>
                  <a:srgbClr val="000000"/>
                </a:solidFill>
                <a:latin typeface="Trebuchet MS" panose="020B0603020202020204" pitchFamily="34" charset="0"/>
                <a:ea typeface="Tahoma" pitchFamily="34" charset="0"/>
                <a:cs typeface="Tahoma" pitchFamily="34" charset="0"/>
              </a:rPr>
              <a:t> </a:t>
            </a:r>
            <a:r>
              <a:rPr lang="es-ES" altLang="es-ES" sz="2000" b="1" dirty="0">
                <a:solidFill>
                  <a:srgbClr val="3333CC"/>
                </a:solidFill>
                <a:latin typeface="Trebuchet MS" panose="020B0603020202020204" pitchFamily="34" charset="0"/>
                <a:ea typeface="Tahoma" pitchFamily="34" charset="0"/>
                <a:cs typeface="Tahoma" pitchFamily="34" charset="0"/>
              </a:rPr>
              <a:t>Externalización</a:t>
            </a:r>
            <a:r>
              <a:rPr lang="es-ES" altLang="es-ES" sz="2000" dirty="0">
                <a:solidFill>
                  <a:srgbClr val="000000"/>
                </a:solidFill>
                <a:latin typeface="Trebuchet MS" panose="020B0603020202020204" pitchFamily="34" charset="0"/>
                <a:ea typeface="Tahoma" pitchFamily="34" charset="0"/>
                <a:cs typeface="Tahoma" pitchFamily="34" charset="0"/>
              </a:rPr>
              <a:t> de estudios, investigaciones, evaluaciones, estrategias, etc.</a:t>
            </a:r>
          </a:p>
          <a:p>
            <a:pPr algn="just">
              <a:spcAft>
                <a:spcPts val="600"/>
              </a:spcAft>
              <a:buClr>
                <a:srgbClr val="000066"/>
              </a:buClr>
              <a:buFont typeface="Wingdings" pitchFamily="2" charset="2"/>
              <a:buChar char="Ø"/>
            </a:pPr>
            <a:r>
              <a:rPr lang="es-ES_tradnl" altLang="es-ES" sz="2000" dirty="0">
                <a:solidFill>
                  <a:srgbClr val="000000"/>
                </a:solidFill>
                <a:latin typeface="Trebuchet MS" panose="020B0603020202020204" pitchFamily="34" charset="0"/>
                <a:ea typeface="Tahoma" pitchFamily="34" charset="0"/>
                <a:cs typeface="Tahoma" pitchFamily="34" charset="0"/>
              </a:rPr>
              <a:t> </a:t>
            </a:r>
            <a:r>
              <a:rPr lang="es-ES_tradnl" altLang="es-ES" sz="2000" b="1" dirty="0">
                <a:solidFill>
                  <a:srgbClr val="3333CC"/>
                </a:solidFill>
                <a:latin typeface="Trebuchet MS" panose="020B0603020202020204" pitchFamily="34" charset="0"/>
                <a:ea typeface="Tahoma" pitchFamily="34" charset="0"/>
                <a:cs typeface="Tahoma" pitchFamily="34" charset="0"/>
              </a:rPr>
              <a:t>Formación</a:t>
            </a:r>
            <a:r>
              <a:rPr lang="es-ES_tradnl" altLang="es-ES" sz="2000" dirty="0">
                <a:solidFill>
                  <a:srgbClr val="000000"/>
                </a:solidFill>
                <a:latin typeface="Trebuchet MS" panose="020B0603020202020204" pitchFamily="34" charset="0"/>
                <a:ea typeface="Tahoma" pitchFamily="34" charset="0"/>
                <a:cs typeface="Tahoma" pitchFamily="34" charset="0"/>
              </a:rPr>
              <a:t>.</a:t>
            </a:r>
          </a:p>
          <a:p>
            <a:pPr algn="just">
              <a:spcAft>
                <a:spcPts val="600"/>
              </a:spcAft>
              <a:buClr>
                <a:srgbClr val="000066"/>
              </a:buClr>
              <a:buFont typeface="Wingdings" pitchFamily="2" charset="2"/>
              <a:buChar char="Ø"/>
            </a:pPr>
            <a:r>
              <a:rPr lang="es-ES_tradnl" altLang="es-ES" sz="2000" dirty="0">
                <a:solidFill>
                  <a:srgbClr val="000000"/>
                </a:solidFill>
                <a:latin typeface="Trebuchet MS" panose="020B0603020202020204" pitchFamily="34" charset="0"/>
                <a:ea typeface="Tahoma" pitchFamily="34" charset="0"/>
                <a:cs typeface="Tahoma" pitchFamily="34" charset="0"/>
              </a:rPr>
              <a:t> </a:t>
            </a:r>
            <a:r>
              <a:rPr lang="es-ES_tradnl" altLang="es-ES" sz="2000" dirty="0">
                <a:solidFill>
                  <a:schemeClr val="tx1"/>
                </a:solidFill>
                <a:latin typeface="Trebuchet MS" panose="020B0603020202020204" pitchFamily="34" charset="0"/>
                <a:ea typeface="Tahoma" pitchFamily="34" charset="0"/>
                <a:cs typeface="Tahoma" pitchFamily="34" charset="0"/>
              </a:rPr>
              <a:t>Servicios y expertos externos vinculados a inversiones en </a:t>
            </a:r>
            <a:r>
              <a:rPr lang="es-ES_tradnl" altLang="es-ES" sz="2000" b="1" dirty="0">
                <a:solidFill>
                  <a:srgbClr val="3333CC"/>
                </a:solidFill>
                <a:latin typeface="Trebuchet MS" panose="020B0603020202020204" pitchFamily="34" charset="0"/>
                <a:ea typeface="Tahoma" pitchFamily="34" charset="0"/>
                <a:cs typeface="Tahoma" pitchFamily="34" charset="0"/>
              </a:rPr>
              <a:t>infraestructuras</a:t>
            </a:r>
            <a:r>
              <a:rPr lang="es-ES_tradnl" altLang="es-ES" sz="2000" dirty="0">
                <a:solidFill>
                  <a:schemeClr val="tx1"/>
                </a:solidFill>
                <a:latin typeface="Trebuchet MS" panose="020B0603020202020204" pitchFamily="34" charset="0"/>
                <a:ea typeface="Tahoma" pitchFamily="34" charset="0"/>
                <a:cs typeface="Tahoma" pitchFamily="34" charset="0"/>
              </a:rPr>
              <a:t>. </a:t>
            </a:r>
          </a:p>
          <a:p>
            <a:pPr algn="just">
              <a:spcAft>
                <a:spcPts val="600"/>
              </a:spcAft>
              <a:buClr>
                <a:srgbClr val="000066"/>
              </a:buClr>
              <a:buFont typeface="Wingdings" pitchFamily="2" charset="2"/>
              <a:buChar char="Ø"/>
            </a:pPr>
            <a:r>
              <a:rPr lang="es-ES_tradnl" altLang="es-ES" sz="2000" dirty="0">
                <a:solidFill>
                  <a:srgbClr val="000000"/>
                </a:solidFill>
                <a:latin typeface="Trebuchet MS" panose="020B0603020202020204" pitchFamily="34" charset="0"/>
                <a:ea typeface="Tahoma" pitchFamily="34" charset="0"/>
                <a:cs typeface="Tahoma" pitchFamily="34" charset="0"/>
              </a:rPr>
              <a:t> Servicios de </a:t>
            </a:r>
            <a:r>
              <a:rPr lang="es-ES_tradnl" altLang="es-ES" sz="2000" b="1" dirty="0">
                <a:solidFill>
                  <a:srgbClr val="3333CC"/>
                </a:solidFill>
                <a:latin typeface="Trebuchet MS" panose="020B0603020202020204" pitchFamily="34" charset="0"/>
                <a:ea typeface="Tahoma" pitchFamily="34" charset="0"/>
                <a:cs typeface="Tahoma" pitchFamily="34" charset="0"/>
              </a:rPr>
              <a:t>ICV.</a:t>
            </a:r>
            <a:endParaRPr lang="es-ES_tradnl" altLang="es-ES" sz="2000" dirty="0">
              <a:solidFill>
                <a:srgbClr val="3333CC"/>
              </a:solidFill>
              <a:latin typeface="Trebuchet MS" panose="020B0603020202020204" pitchFamily="34" charset="0"/>
              <a:ea typeface="Tahoma" pitchFamily="34" charset="0"/>
              <a:cs typeface="Tahoma" pitchFamily="34" charset="0"/>
            </a:endParaRPr>
          </a:p>
          <a:p>
            <a:pPr algn="just">
              <a:spcAft>
                <a:spcPts val="600"/>
              </a:spcAft>
              <a:buClr>
                <a:srgbClr val="000066"/>
              </a:buClr>
              <a:buFont typeface="Wingdings" pitchFamily="2" charset="2"/>
              <a:buChar char="Ø"/>
            </a:pPr>
            <a:r>
              <a:rPr lang="es-ES_tradnl" altLang="es-ES" sz="2000" dirty="0">
                <a:solidFill>
                  <a:srgbClr val="000000"/>
                </a:solidFill>
                <a:latin typeface="Trebuchet MS" panose="020B0603020202020204" pitchFamily="34" charset="0"/>
                <a:ea typeface="Tahoma" pitchFamily="34" charset="0"/>
                <a:cs typeface="Tahoma" pitchFamily="34" charset="0"/>
              </a:rPr>
              <a:t> Creación y actualización de </a:t>
            </a:r>
            <a:r>
              <a:rPr lang="es-ES_tradnl" altLang="es-ES" sz="2000" b="1" dirty="0">
                <a:solidFill>
                  <a:srgbClr val="3333CC"/>
                </a:solidFill>
                <a:latin typeface="Trebuchet MS" panose="020B0603020202020204" pitchFamily="34" charset="0"/>
                <a:ea typeface="Tahoma" pitchFamily="34" charset="0"/>
                <a:cs typeface="Tahoma" pitchFamily="34" charset="0"/>
              </a:rPr>
              <a:t>web</a:t>
            </a:r>
            <a:r>
              <a:rPr lang="es-ES_tradnl" altLang="es-ES" sz="2000" dirty="0">
                <a:solidFill>
                  <a:srgbClr val="000000"/>
                </a:solidFill>
                <a:latin typeface="Trebuchet MS" panose="020B0603020202020204" pitchFamily="34" charset="0"/>
                <a:ea typeface="Tahoma" pitchFamily="34" charset="0"/>
                <a:cs typeface="Tahoma" pitchFamily="34" charset="0"/>
              </a:rPr>
              <a:t> del </a:t>
            </a:r>
            <a:r>
              <a:rPr lang="es-ES_tradnl" altLang="es-ES" sz="2000" b="1" dirty="0">
                <a:solidFill>
                  <a:srgbClr val="000000"/>
                </a:solidFill>
                <a:latin typeface="Trebuchet MS" panose="020B0603020202020204" pitchFamily="34" charset="0"/>
                <a:ea typeface="Tahoma" pitchFamily="34" charset="0"/>
                <a:cs typeface="Tahoma" pitchFamily="34" charset="0"/>
              </a:rPr>
              <a:t>proyecto</a:t>
            </a:r>
            <a:r>
              <a:rPr lang="es-ES_tradnl" altLang="es-ES" sz="2000" dirty="0">
                <a:solidFill>
                  <a:srgbClr val="000000"/>
                </a:solidFill>
                <a:latin typeface="Trebuchet MS" panose="020B0603020202020204" pitchFamily="34" charset="0"/>
                <a:ea typeface="Tahoma" pitchFamily="34" charset="0"/>
                <a:cs typeface="Tahoma" pitchFamily="34" charset="0"/>
              </a:rPr>
              <a:t>.</a:t>
            </a:r>
          </a:p>
          <a:p>
            <a:pPr algn="just">
              <a:spcAft>
                <a:spcPts val="600"/>
              </a:spcAft>
              <a:buClr>
                <a:srgbClr val="000066"/>
              </a:buClr>
              <a:buFont typeface="Wingdings" pitchFamily="2" charset="2"/>
              <a:buChar char="Ø"/>
            </a:pPr>
            <a:r>
              <a:rPr lang="es-ES_tradnl" altLang="es-ES" sz="2000" dirty="0">
                <a:solidFill>
                  <a:srgbClr val="000000"/>
                </a:solidFill>
                <a:latin typeface="Trebuchet MS" panose="020B0603020202020204" pitchFamily="34" charset="0"/>
                <a:ea typeface="Tahoma" pitchFamily="34" charset="0"/>
                <a:cs typeface="Tahoma" pitchFamily="34" charset="0"/>
              </a:rPr>
              <a:t> Inscripción en eventos (</a:t>
            </a:r>
            <a:r>
              <a:rPr lang="es-ES_tradnl" altLang="es-ES" sz="2000" dirty="0" err="1">
                <a:solidFill>
                  <a:srgbClr val="000000"/>
                </a:solidFill>
                <a:latin typeface="Trebuchet MS" panose="020B0603020202020204" pitchFamily="34" charset="0"/>
                <a:ea typeface="Tahoma" pitchFamily="34" charset="0"/>
                <a:cs typeface="Tahoma" pitchFamily="34" charset="0"/>
              </a:rPr>
              <a:t>ej</a:t>
            </a:r>
            <a:r>
              <a:rPr lang="es-ES_tradnl" altLang="es-ES" sz="2000" dirty="0">
                <a:solidFill>
                  <a:srgbClr val="000000"/>
                </a:solidFill>
                <a:latin typeface="Trebuchet MS" panose="020B0603020202020204" pitchFamily="34" charset="0"/>
                <a:ea typeface="Tahoma" pitchFamily="34" charset="0"/>
                <a:cs typeface="Tahoma" pitchFamily="34" charset="0"/>
              </a:rPr>
              <a:t>: </a:t>
            </a:r>
            <a:r>
              <a:rPr lang="es-ES_tradnl" altLang="es-ES" sz="2000" b="1" dirty="0">
                <a:solidFill>
                  <a:srgbClr val="3333CC"/>
                </a:solidFill>
                <a:latin typeface="Trebuchet MS" panose="020B0603020202020204" pitchFamily="34" charset="0"/>
                <a:ea typeface="Tahoma" pitchFamily="34" charset="0"/>
                <a:cs typeface="Tahoma" pitchFamily="34" charset="0"/>
              </a:rPr>
              <a:t>congresos</a:t>
            </a:r>
            <a:r>
              <a:rPr lang="es-ES_tradnl" altLang="es-ES" sz="2000" dirty="0">
                <a:solidFill>
                  <a:srgbClr val="000000"/>
                </a:solidFill>
                <a:latin typeface="Trebuchet MS" panose="020B0603020202020204" pitchFamily="34" charset="0"/>
                <a:ea typeface="Tahoma" pitchFamily="34" charset="0"/>
                <a:cs typeface="Tahoma" pitchFamily="34" charset="0"/>
              </a:rPr>
              <a:t>).</a:t>
            </a:r>
          </a:p>
          <a:p>
            <a:pPr algn="just">
              <a:spcAft>
                <a:spcPts val="600"/>
              </a:spcAft>
              <a:buClr>
                <a:srgbClr val="000066"/>
              </a:buClr>
              <a:buFont typeface="Wingdings" pitchFamily="2" charset="2"/>
              <a:buChar char="Ø"/>
            </a:pPr>
            <a:r>
              <a:rPr lang="es-ES_tradnl" altLang="es-ES" sz="2000" dirty="0">
                <a:solidFill>
                  <a:schemeClr val="tx1"/>
                </a:solidFill>
                <a:latin typeface="Trebuchet MS" panose="020B0603020202020204" pitchFamily="34" charset="0"/>
                <a:ea typeface="Tahoma" pitchFamily="34" charset="0"/>
                <a:cs typeface="Tahoma" pitchFamily="34" charset="0"/>
              </a:rPr>
              <a:t> </a:t>
            </a:r>
            <a:r>
              <a:rPr lang="es-ES_tradnl" altLang="es-ES" sz="2000" b="1" dirty="0">
                <a:solidFill>
                  <a:srgbClr val="3333CC"/>
                </a:solidFill>
                <a:latin typeface="Trebuchet MS" panose="020B0603020202020204" pitchFamily="34" charset="0"/>
                <a:ea typeface="Tahoma" pitchFamily="34" charset="0"/>
                <a:cs typeface="Tahoma" pitchFamily="34" charset="0"/>
              </a:rPr>
              <a:t>Derechos</a:t>
            </a:r>
            <a:r>
              <a:rPr lang="es-ES_tradnl" altLang="es-ES" sz="2000" dirty="0">
                <a:solidFill>
                  <a:schemeClr val="tx1"/>
                </a:solidFill>
                <a:latin typeface="Trebuchet MS" panose="020B0603020202020204" pitchFamily="34" charset="0"/>
                <a:ea typeface="Tahoma" pitchFamily="34" charset="0"/>
                <a:cs typeface="Tahoma" pitchFamily="34" charset="0"/>
              </a:rPr>
              <a:t> de propiedad intelectual.</a:t>
            </a:r>
            <a:endParaRPr lang="es-ES_tradnl" altLang="es-ES" sz="2000" dirty="0">
              <a:solidFill>
                <a:srgbClr val="000000"/>
              </a:solidFill>
              <a:latin typeface="Trebuchet MS" panose="020B0603020202020204" pitchFamily="34" charset="0"/>
              <a:ea typeface="Tahoma" pitchFamily="34" charset="0"/>
              <a:cs typeface="Tahoma" pitchFamily="34" charset="0"/>
            </a:endParaRPr>
          </a:p>
        </p:txBody>
      </p:sp>
      <p:sp>
        <p:nvSpPr>
          <p:cNvPr id="2" name="Marcador de número de diapositiva 1"/>
          <p:cNvSpPr>
            <a:spLocks noGrp="1"/>
          </p:cNvSpPr>
          <p:nvPr>
            <p:ph type="sldNum" sz="quarter" idx="12"/>
          </p:nvPr>
        </p:nvSpPr>
        <p:spPr/>
        <p:txBody>
          <a:bodyPr/>
          <a:lstStyle/>
          <a:p>
            <a:pPr>
              <a:defRPr/>
            </a:pPr>
            <a:fld id="{CE61C70F-6EFD-4C67-A480-1FCB40B62767}" type="slidenum">
              <a:rPr lang="es-ES" smtClean="0"/>
              <a:pPr>
                <a:defRPr/>
              </a:pPr>
              <a:t>23</a:t>
            </a:fld>
            <a:endParaRPr lang="es-ES" dirty="0"/>
          </a:p>
        </p:txBody>
      </p:sp>
      <p:sp>
        <p:nvSpPr>
          <p:cNvPr id="9" name="Text Box 13"/>
          <p:cNvSpPr txBox="1">
            <a:spLocks noChangeArrowheads="1"/>
          </p:cNvSpPr>
          <p:nvPr/>
        </p:nvSpPr>
        <p:spPr bwMode="auto">
          <a:xfrm>
            <a:off x="2995932" y="1390581"/>
            <a:ext cx="3557268" cy="659540"/>
          </a:xfrm>
          <a:prstGeom prst="rect">
            <a:avLst/>
          </a:prstGeom>
          <a:noFill/>
          <a:ln w="9525">
            <a:noFill/>
            <a:miter lim="800000"/>
            <a:headEnd/>
            <a:tailEnd/>
          </a:ln>
        </p:spPr>
        <p:txBody>
          <a:bodyPr wrap="square">
            <a:spAutoFit/>
          </a:bodyPr>
          <a:lstStyle/>
          <a:p>
            <a:pPr marL="342900" indent="-342900" algn="ctr">
              <a:lnSpc>
                <a:spcPct val="150000"/>
              </a:lnSpc>
              <a:defRPr/>
            </a:pPr>
            <a:r>
              <a:rPr lang="es-ES_tradnl" sz="2800" b="1" dirty="0">
                <a:solidFill>
                  <a:srgbClr val="3333CC"/>
                </a:solidFill>
                <a:latin typeface="Trebuchet MS" panose="020B0603020202020204" pitchFamily="34" charset="0"/>
                <a:ea typeface="Tahoma" pitchFamily="34" charset="0"/>
                <a:cs typeface="Tahoma" pitchFamily="34" charset="0"/>
              </a:rPr>
              <a:t>Qué se incluye </a:t>
            </a:r>
            <a:endParaRPr lang="es-ES" sz="2800" b="1" dirty="0">
              <a:solidFill>
                <a:srgbClr val="3333CC"/>
              </a:solidFill>
              <a:latin typeface="Trebuchet MS" panose="020B0603020202020204" pitchFamily="34" charset="0"/>
              <a:ea typeface="Tahoma" pitchFamily="34" charset="0"/>
              <a:cs typeface="Tahoma" pitchFamily="34" charset="0"/>
            </a:endParaRPr>
          </a:p>
        </p:txBody>
      </p:sp>
      <p:sp>
        <p:nvSpPr>
          <p:cNvPr id="6" name="Text Box 29">
            <a:extLst>
              <a:ext uri="{FF2B5EF4-FFF2-40B4-BE49-F238E27FC236}">
                <a16:creationId xmlns:a16="http://schemas.microsoft.com/office/drawing/2014/main" xmlns="" id="{76180CDE-4BCC-480A-B216-E5BE0BC61A93}"/>
              </a:ext>
            </a:extLst>
          </p:cNvPr>
          <p:cNvSpPr txBox="1">
            <a:spLocks noChangeArrowheads="1"/>
          </p:cNvSpPr>
          <p:nvPr/>
        </p:nvSpPr>
        <p:spPr bwMode="auto">
          <a:xfrm>
            <a:off x="467544" y="231031"/>
            <a:ext cx="4600128" cy="461665"/>
          </a:xfrm>
          <a:prstGeom prst="rect">
            <a:avLst/>
          </a:prstGeom>
          <a:solidFill>
            <a:srgbClr val="3333CC"/>
          </a:solidFill>
          <a:ln>
            <a:noFill/>
          </a:ln>
        </p:spPr>
        <p:txBody>
          <a:bodyPr wrap="square">
            <a:spAutoFit/>
          </a:bodyPr>
          <a:lstStyle/>
          <a:p>
            <a:pPr algn="ctr"/>
            <a:r>
              <a:rPr lang="es-ES_tradnl" altLang="es-ES" sz="2400" b="1" dirty="0">
                <a:solidFill>
                  <a:schemeClr val="bg1"/>
                </a:solidFill>
                <a:latin typeface="Montserrat script=latin rev=2"/>
              </a:rPr>
              <a:t>4. GASTOS SUBVENCIONABLES</a:t>
            </a:r>
          </a:p>
        </p:txBody>
      </p:sp>
      <p:sp>
        <p:nvSpPr>
          <p:cNvPr id="7" name="CuadroTexto 6">
            <a:extLst>
              <a:ext uri="{FF2B5EF4-FFF2-40B4-BE49-F238E27FC236}">
                <a16:creationId xmlns:a16="http://schemas.microsoft.com/office/drawing/2014/main" xmlns="" id="{141EB5D8-E57D-4CF5-B154-1719DE4B4167}"/>
              </a:ext>
            </a:extLst>
          </p:cNvPr>
          <p:cNvSpPr txBox="1"/>
          <p:nvPr/>
        </p:nvSpPr>
        <p:spPr>
          <a:xfrm>
            <a:off x="971600" y="980728"/>
            <a:ext cx="7745277" cy="646331"/>
          </a:xfrm>
          <a:prstGeom prst="rect">
            <a:avLst/>
          </a:prstGeom>
          <a:noFill/>
        </p:spPr>
        <p:txBody>
          <a:bodyPr wrap="square" rtlCol="0">
            <a:spAutoFit/>
          </a:bodyPr>
          <a:lstStyle/>
          <a:p>
            <a:pPr algn="ctr"/>
            <a:r>
              <a:rPr lang="es-ES" sz="3600" b="1" dirty="0">
                <a:solidFill>
                  <a:schemeClr val="tx1"/>
                </a:solidFill>
                <a:latin typeface="Trebuchet MS" panose="020B0603020202020204" pitchFamily="34" charset="0"/>
              </a:rPr>
              <a:t>Servicios y expertos externos</a:t>
            </a:r>
          </a:p>
        </p:txBody>
      </p:sp>
      <p:pic>
        <p:nvPicPr>
          <p:cNvPr id="4" name="Imagen 3">
            <a:extLst>
              <a:ext uri="{FF2B5EF4-FFF2-40B4-BE49-F238E27FC236}">
                <a16:creationId xmlns:a16="http://schemas.microsoft.com/office/drawing/2014/main" xmlns="" id="{066AE1BF-5CD6-469E-8392-1A2015E7E550}"/>
              </a:ext>
            </a:extLst>
          </p:cNvPr>
          <p:cNvPicPr>
            <a:picLocks noChangeAspect="1"/>
          </p:cNvPicPr>
          <p:nvPr/>
        </p:nvPicPr>
        <p:blipFill rotWithShape="1">
          <a:blip r:embed="rId3" cstate="print">
            <a:extLst>
              <a:ext uri="{28A0092B-C50C-407E-A947-70E740481C1C}">
                <a14:useLocalDpi xmlns:a14="http://schemas.microsoft.com/office/drawing/2010/main" xmlns="" val="0"/>
              </a:ext>
            </a:extLst>
          </a:blip>
          <a:srcRect t="13013" r="13253"/>
          <a:stretch/>
        </p:blipFill>
        <p:spPr>
          <a:xfrm>
            <a:off x="611560" y="2582706"/>
            <a:ext cx="2532870" cy="1692587"/>
          </a:xfrm>
          <a:prstGeom prst="rect">
            <a:avLst/>
          </a:prstGeom>
        </p:spPr>
      </p:pic>
      <p:sp>
        <p:nvSpPr>
          <p:cNvPr id="8" name="Text Box 29">
            <a:extLst>
              <a:ext uri="{FF2B5EF4-FFF2-40B4-BE49-F238E27FC236}">
                <a16:creationId xmlns:a16="http://schemas.microsoft.com/office/drawing/2014/main" xmlns="" id="{1B00A49C-42A4-4FD8-B27D-E110EADEB91A}"/>
              </a:ext>
            </a:extLst>
          </p:cNvPr>
          <p:cNvSpPr txBox="1">
            <a:spLocks noChangeArrowheads="1"/>
          </p:cNvSpPr>
          <p:nvPr/>
        </p:nvSpPr>
        <p:spPr bwMode="auto">
          <a:xfrm>
            <a:off x="467544" y="231031"/>
            <a:ext cx="4600128" cy="830997"/>
          </a:xfrm>
          <a:prstGeom prst="rect">
            <a:avLst/>
          </a:prstGeom>
          <a:solidFill>
            <a:srgbClr val="3333CC"/>
          </a:solidFill>
          <a:ln>
            <a:noFill/>
          </a:ln>
        </p:spPr>
        <p:txBody>
          <a:bodyPr wrap="square">
            <a:spAutoFit/>
          </a:bodyPr>
          <a:lstStyle/>
          <a:p>
            <a:pPr algn="ctr"/>
            <a:r>
              <a:rPr lang="es-ES_tradnl" altLang="es-ES" sz="2400" b="1" dirty="0">
                <a:solidFill>
                  <a:schemeClr val="bg1"/>
                </a:solidFill>
                <a:latin typeface="Montserrat script=latin rev=2"/>
              </a:rPr>
              <a:t>4. GASTOS </a:t>
            </a:r>
            <a:r>
              <a:rPr lang="es-ES_tradnl" altLang="es-ES" sz="2400" b="1" dirty="0" smtClean="0">
                <a:solidFill>
                  <a:schemeClr val="bg1"/>
                </a:solidFill>
                <a:latin typeface="Montserrat script=latin rev=2"/>
              </a:rPr>
              <a:t>SUBVENCIONABLES</a:t>
            </a:r>
            <a:endParaRPr lang="es-ES_tradnl" altLang="es-ES" sz="2400" b="1" dirty="0">
              <a:solidFill>
                <a:schemeClr val="bg1"/>
              </a:solidFill>
              <a:latin typeface="Montserrat script=latin rev=2"/>
            </a:endParaRPr>
          </a:p>
        </p:txBody>
      </p:sp>
    </p:spTree>
  </p:cSld>
  <p:clrMapOvr>
    <a:masterClrMapping/>
  </p:clrMapOvr>
  <p:transition spd="slow">
    <p:push dir="u"/>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6"/>
          <p:cNvSpPr>
            <a:spLocks noChangeArrowheads="1"/>
          </p:cNvSpPr>
          <p:nvPr/>
        </p:nvSpPr>
        <p:spPr bwMode="auto">
          <a:xfrm>
            <a:off x="4318484" y="2909346"/>
            <a:ext cx="4825516" cy="3170099"/>
          </a:xfrm>
          <a:prstGeom prst="rect">
            <a:avLst/>
          </a:prstGeom>
          <a:noFill/>
          <a:ln w="9525">
            <a:noFill/>
            <a:miter lim="800000"/>
            <a:headEnd/>
            <a:tailEnd/>
          </a:ln>
        </p:spPr>
        <p:txBody>
          <a:bodyPr wrap="square">
            <a:spAutoFit/>
          </a:bodyPr>
          <a:lstStyle/>
          <a:p>
            <a:pPr algn="just">
              <a:spcAft>
                <a:spcPts val="600"/>
              </a:spcAft>
              <a:buClr>
                <a:srgbClr val="000066"/>
              </a:buClr>
              <a:buFont typeface="Wingdings" pitchFamily="2" charset="2"/>
              <a:buChar char="Ø"/>
            </a:pPr>
            <a:r>
              <a:rPr lang="es-ES_tradnl" altLang="es-ES" sz="2000" b="1" dirty="0">
                <a:solidFill>
                  <a:schemeClr val="tx1"/>
                </a:solidFill>
                <a:latin typeface="Trebuchet MS" panose="020B0603020202020204" pitchFamily="34" charset="0"/>
                <a:ea typeface="Tahoma" pitchFamily="34" charset="0"/>
                <a:cs typeface="Tahoma" pitchFamily="34" charset="0"/>
              </a:rPr>
              <a:t> </a:t>
            </a:r>
            <a:r>
              <a:rPr lang="es-ES_tradnl" altLang="es-ES" sz="2000" b="1" dirty="0">
                <a:solidFill>
                  <a:srgbClr val="3333CC"/>
                </a:solidFill>
                <a:latin typeface="Trebuchet MS" panose="020B0603020202020204" pitchFamily="34" charset="0"/>
                <a:ea typeface="Tahoma" pitchFamily="34" charset="0"/>
                <a:cs typeface="Tahoma" pitchFamily="34" charset="0"/>
              </a:rPr>
              <a:t>Auditoría</a:t>
            </a:r>
            <a:r>
              <a:rPr lang="es-ES_tradnl" altLang="es-ES" sz="2000" dirty="0">
                <a:solidFill>
                  <a:schemeClr val="tx1"/>
                </a:solidFill>
                <a:latin typeface="Trebuchet MS" panose="020B0603020202020204" pitchFamily="34" charset="0"/>
                <a:ea typeface="Tahoma" pitchFamily="34" charset="0"/>
                <a:cs typeface="Tahoma" pitchFamily="34" charset="0"/>
              </a:rPr>
              <a:t> y controles</a:t>
            </a:r>
            <a:r>
              <a:rPr lang="es-ES_tradnl" altLang="es-ES" sz="2000" dirty="0">
                <a:solidFill>
                  <a:srgbClr val="000000"/>
                </a:solidFill>
                <a:latin typeface="Trebuchet MS" panose="020B0603020202020204" pitchFamily="34" charset="0"/>
                <a:ea typeface="Tahoma" pitchFamily="34" charset="0"/>
                <a:cs typeface="Tahoma" pitchFamily="34" charset="0"/>
              </a:rPr>
              <a:t>.</a:t>
            </a:r>
          </a:p>
          <a:p>
            <a:pPr algn="just">
              <a:spcAft>
                <a:spcPts val="600"/>
              </a:spcAft>
              <a:buClr>
                <a:srgbClr val="000066"/>
              </a:buClr>
              <a:buFont typeface="Wingdings" pitchFamily="2" charset="2"/>
              <a:buChar char="Ø"/>
            </a:pPr>
            <a:r>
              <a:rPr lang="es-ES_tradnl" altLang="es-ES" sz="2000" dirty="0">
                <a:solidFill>
                  <a:schemeClr val="tx1"/>
                </a:solidFill>
                <a:latin typeface="Trebuchet MS" panose="020B0603020202020204" pitchFamily="34" charset="0"/>
                <a:ea typeface="Tahoma" pitchFamily="34" charset="0"/>
                <a:cs typeface="Tahoma" pitchFamily="34" charset="0"/>
              </a:rPr>
              <a:t> Consultoría especializada</a:t>
            </a:r>
            <a:r>
              <a:rPr lang="es-ES" altLang="es-ES" sz="2000" dirty="0">
                <a:solidFill>
                  <a:srgbClr val="000000"/>
                </a:solidFill>
                <a:latin typeface="Trebuchet MS" panose="020B0603020202020204" pitchFamily="34" charset="0"/>
                <a:ea typeface="Tahoma" pitchFamily="34" charset="0"/>
                <a:cs typeface="Tahoma" pitchFamily="34" charset="0"/>
              </a:rPr>
              <a:t>.</a:t>
            </a:r>
          </a:p>
          <a:p>
            <a:pPr algn="just">
              <a:spcAft>
                <a:spcPts val="600"/>
              </a:spcAft>
              <a:buClr>
                <a:srgbClr val="000066"/>
              </a:buClr>
              <a:buFont typeface="Wingdings" pitchFamily="2" charset="2"/>
              <a:buChar char="Ø"/>
            </a:pPr>
            <a:r>
              <a:rPr lang="es-ES_tradnl" altLang="es-ES" sz="2000" dirty="0">
                <a:solidFill>
                  <a:srgbClr val="000000"/>
                </a:solidFill>
                <a:latin typeface="Trebuchet MS" panose="020B0603020202020204" pitchFamily="34" charset="0"/>
                <a:ea typeface="Tahoma" pitchFamily="34" charset="0"/>
                <a:cs typeface="Tahoma" pitchFamily="34" charset="0"/>
              </a:rPr>
              <a:t> Organización de </a:t>
            </a:r>
            <a:r>
              <a:rPr lang="es-ES_tradnl" altLang="es-ES" sz="2000" b="1" dirty="0">
                <a:solidFill>
                  <a:srgbClr val="3333CC"/>
                </a:solidFill>
                <a:latin typeface="Trebuchet MS" panose="020B0603020202020204" pitchFamily="34" charset="0"/>
                <a:ea typeface="Tahoma" pitchFamily="34" charset="0"/>
                <a:cs typeface="Tahoma" pitchFamily="34" charset="0"/>
              </a:rPr>
              <a:t>eventos</a:t>
            </a:r>
            <a:r>
              <a:rPr lang="es-ES_tradnl" altLang="es-ES" sz="2000" dirty="0">
                <a:solidFill>
                  <a:srgbClr val="000000"/>
                </a:solidFill>
                <a:latin typeface="Trebuchet MS" panose="020B0603020202020204" pitchFamily="34" charset="0"/>
                <a:ea typeface="Tahoma" pitchFamily="34" charset="0"/>
                <a:cs typeface="Tahoma" pitchFamily="34" charset="0"/>
              </a:rPr>
              <a:t> y reuniones.</a:t>
            </a:r>
          </a:p>
          <a:p>
            <a:pPr algn="just">
              <a:spcAft>
                <a:spcPts val="600"/>
              </a:spcAft>
              <a:buClr>
                <a:srgbClr val="000066"/>
              </a:buClr>
              <a:buFont typeface="Wingdings" pitchFamily="2" charset="2"/>
              <a:buChar char="Ø"/>
            </a:pPr>
            <a:r>
              <a:rPr lang="es-ES_tradnl" altLang="es-ES" sz="2000" dirty="0">
                <a:solidFill>
                  <a:srgbClr val="000000"/>
                </a:solidFill>
                <a:latin typeface="Trebuchet MS" panose="020B0603020202020204" pitchFamily="34" charset="0"/>
                <a:ea typeface="Tahoma" pitchFamily="34" charset="0"/>
                <a:cs typeface="Tahoma" pitchFamily="34" charset="0"/>
              </a:rPr>
              <a:t> </a:t>
            </a:r>
            <a:r>
              <a:rPr lang="es-ES_tradnl" altLang="es-ES" sz="2000" b="1" dirty="0">
                <a:solidFill>
                  <a:srgbClr val="3333CC"/>
                </a:solidFill>
                <a:latin typeface="Trebuchet MS" panose="020B0603020202020204" pitchFamily="34" charset="0"/>
                <a:ea typeface="Tahoma" pitchFamily="34" charset="0"/>
                <a:cs typeface="Tahoma" pitchFamily="34" charset="0"/>
              </a:rPr>
              <a:t>Garantías</a:t>
            </a:r>
            <a:r>
              <a:rPr lang="es-ES_tradnl" altLang="es-ES" sz="2000" dirty="0">
                <a:solidFill>
                  <a:schemeClr val="tx1"/>
                </a:solidFill>
                <a:latin typeface="Trebuchet MS" panose="020B0603020202020204" pitchFamily="34" charset="0"/>
                <a:ea typeface="Tahoma" pitchFamily="34" charset="0"/>
                <a:cs typeface="Tahoma" pitchFamily="34" charset="0"/>
              </a:rPr>
              <a:t> financieras, si exigidas por la legislación.</a:t>
            </a:r>
            <a:endParaRPr lang="es-ES_tradnl" altLang="es-ES" sz="2000" dirty="0">
              <a:solidFill>
                <a:srgbClr val="FF6600"/>
              </a:solidFill>
              <a:latin typeface="Trebuchet MS" panose="020B0603020202020204" pitchFamily="34" charset="0"/>
              <a:ea typeface="Tahoma" pitchFamily="34" charset="0"/>
              <a:cs typeface="Tahoma" pitchFamily="34" charset="0"/>
            </a:endParaRPr>
          </a:p>
          <a:p>
            <a:pPr>
              <a:spcAft>
                <a:spcPts val="1800"/>
              </a:spcAft>
              <a:buFont typeface="Wingdings" pitchFamily="2" charset="2"/>
              <a:buChar char="Ø"/>
            </a:pPr>
            <a:r>
              <a:rPr lang="es-ES_tradnl" altLang="es-ES" sz="2000" dirty="0">
                <a:solidFill>
                  <a:srgbClr val="000000"/>
                </a:solidFill>
                <a:latin typeface="Trebuchet MS" panose="020B0603020202020204" pitchFamily="34" charset="0"/>
                <a:ea typeface="Tahoma" pitchFamily="34" charset="0"/>
                <a:cs typeface="Tahoma" pitchFamily="34" charset="0"/>
              </a:rPr>
              <a:t> </a:t>
            </a:r>
            <a:r>
              <a:rPr lang="es-ES_tradnl" altLang="es-ES" sz="2000" dirty="0">
                <a:solidFill>
                  <a:srgbClr val="3333CC"/>
                </a:solidFill>
                <a:latin typeface="Trebuchet MS" panose="020B0603020202020204" pitchFamily="34" charset="0"/>
                <a:ea typeface="Tahoma" pitchFamily="34" charset="0"/>
                <a:cs typeface="Tahoma" pitchFamily="34" charset="0"/>
              </a:rPr>
              <a:t>V</a:t>
            </a:r>
            <a:r>
              <a:rPr lang="es-ES_tradnl" altLang="es-ES" sz="2000" b="1" dirty="0">
                <a:solidFill>
                  <a:srgbClr val="3333CC"/>
                </a:solidFill>
                <a:latin typeface="Trebuchet MS" panose="020B0603020202020204" pitchFamily="34" charset="0"/>
                <a:ea typeface="Tahoma" pitchFamily="34" charset="0"/>
                <a:cs typeface="Tahoma" pitchFamily="34" charset="0"/>
              </a:rPr>
              <a:t>iaje y alojamiento </a:t>
            </a:r>
            <a:r>
              <a:rPr lang="es-ES_tradnl" altLang="es-ES" sz="2000" dirty="0">
                <a:solidFill>
                  <a:srgbClr val="000000"/>
                </a:solidFill>
                <a:latin typeface="Trebuchet MS" panose="020B0603020202020204" pitchFamily="34" charset="0"/>
                <a:ea typeface="Tahoma" pitchFamily="34" charset="0"/>
                <a:cs typeface="Tahoma" pitchFamily="34" charset="0"/>
              </a:rPr>
              <a:t>de expertos externos, ponentes, representantes institucionales, autoridades… (personas físicas con</a:t>
            </a:r>
            <a:r>
              <a:rPr lang="es-ES_tradnl" altLang="es-ES" sz="2000" b="1" dirty="0">
                <a:solidFill>
                  <a:srgbClr val="000000"/>
                </a:solidFill>
                <a:latin typeface="Trebuchet MS" panose="020B0603020202020204" pitchFamily="34" charset="0"/>
                <a:ea typeface="Tahoma" pitchFamily="34" charset="0"/>
                <a:cs typeface="Tahoma" pitchFamily="34" charset="0"/>
              </a:rPr>
              <a:t> </a:t>
            </a:r>
            <a:r>
              <a:rPr lang="es-ES_tradnl" altLang="es-ES" sz="2000" b="1" dirty="0">
                <a:solidFill>
                  <a:srgbClr val="3333CC"/>
                </a:solidFill>
                <a:latin typeface="Trebuchet MS" panose="020B0603020202020204" pitchFamily="34" charset="0"/>
                <a:ea typeface="Tahoma" pitchFamily="34" charset="0"/>
                <a:cs typeface="Tahoma" pitchFamily="34" charset="0"/>
              </a:rPr>
              <a:t>participación activa</a:t>
            </a:r>
            <a:r>
              <a:rPr lang="es-ES_tradnl" altLang="es-ES" sz="2000" b="1" dirty="0">
                <a:solidFill>
                  <a:srgbClr val="000000"/>
                </a:solidFill>
                <a:latin typeface="Trebuchet MS" panose="020B0603020202020204" pitchFamily="34" charset="0"/>
                <a:ea typeface="Tahoma" pitchFamily="34" charset="0"/>
                <a:cs typeface="Tahoma" pitchFamily="34" charset="0"/>
              </a:rPr>
              <a:t>)</a:t>
            </a:r>
            <a:endParaRPr lang="es-ES_tradnl" altLang="es-ES" sz="2000" dirty="0">
              <a:solidFill>
                <a:srgbClr val="000000"/>
              </a:solidFill>
              <a:latin typeface="Trebuchet MS" panose="020B0603020202020204" pitchFamily="34" charset="0"/>
              <a:ea typeface="Tahoma" pitchFamily="34" charset="0"/>
              <a:cs typeface="Tahoma" pitchFamily="34" charset="0"/>
            </a:endParaRPr>
          </a:p>
        </p:txBody>
      </p:sp>
      <p:sp>
        <p:nvSpPr>
          <p:cNvPr id="2" name="Marcador de número de diapositiva 1"/>
          <p:cNvSpPr>
            <a:spLocks noGrp="1"/>
          </p:cNvSpPr>
          <p:nvPr>
            <p:ph type="sldNum" sz="quarter" idx="12"/>
          </p:nvPr>
        </p:nvSpPr>
        <p:spPr/>
        <p:txBody>
          <a:bodyPr/>
          <a:lstStyle/>
          <a:p>
            <a:pPr>
              <a:defRPr/>
            </a:pPr>
            <a:fld id="{CE61C70F-6EFD-4C67-A480-1FCB40B62767}" type="slidenum">
              <a:rPr lang="es-ES" smtClean="0"/>
              <a:pPr>
                <a:defRPr/>
              </a:pPr>
              <a:t>24</a:t>
            </a:fld>
            <a:endParaRPr lang="es-ES" dirty="0"/>
          </a:p>
        </p:txBody>
      </p:sp>
      <p:sp>
        <p:nvSpPr>
          <p:cNvPr id="9" name="Text Box 13"/>
          <p:cNvSpPr txBox="1">
            <a:spLocks noChangeArrowheads="1"/>
          </p:cNvSpPr>
          <p:nvPr/>
        </p:nvSpPr>
        <p:spPr bwMode="auto">
          <a:xfrm>
            <a:off x="686762" y="1515056"/>
            <a:ext cx="8352927" cy="659540"/>
          </a:xfrm>
          <a:prstGeom prst="rect">
            <a:avLst/>
          </a:prstGeom>
          <a:noFill/>
          <a:ln w="9525">
            <a:noFill/>
            <a:miter lim="800000"/>
            <a:headEnd/>
            <a:tailEnd/>
          </a:ln>
        </p:spPr>
        <p:txBody>
          <a:bodyPr wrap="square">
            <a:spAutoFit/>
          </a:bodyPr>
          <a:lstStyle/>
          <a:p>
            <a:pPr marL="342900" indent="-342900" algn="ctr">
              <a:lnSpc>
                <a:spcPct val="150000"/>
              </a:lnSpc>
              <a:defRPr/>
            </a:pPr>
            <a:r>
              <a:rPr lang="es-ES_tradnl" sz="2800" b="1" dirty="0">
                <a:solidFill>
                  <a:srgbClr val="3333CC"/>
                </a:solidFill>
                <a:latin typeface="Trebuchet MS" panose="020B0603020202020204" pitchFamily="34" charset="0"/>
                <a:ea typeface="Tahoma" pitchFamily="34" charset="0"/>
                <a:cs typeface="Tahoma" pitchFamily="34" charset="0"/>
              </a:rPr>
              <a:t>Qué se incluye </a:t>
            </a:r>
            <a:endParaRPr lang="es-ES" sz="2800" b="1" dirty="0">
              <a:solidFill>
                <a:srgbClr val="3333CC"/>
              </a:solidFill>
              <a:latin typeface="Trebuchet MS" panose="020B0603020202020204" pitchFamily="34" charset="0"/>
              <a:ea typeface="Tahoma" pitchFamily="34" charset="0"/>
              <a:cs typeface="Tahoma" pitchFamily="34" charset="0"/>
            </a:endParaRPr>
          </a:p>
        </p:txBody>
      </p:sp>
      <p:sp>
        <p:nvSpPr>
          <p:cNvPr id="6" name="Text Box 29">
            <a:extLst>
              <a:ext uri="{FF2B5EF4-FFF2-40B4-BE49-F238E27FC236}">
                <a16:creationId xmlns:a16="http://schemas.microsoft.com/office/drawing/2014/main" xmlns="" id="{38D3CF91-DA64-4B41-A4B3-9A4F7B5B73F8}"/>
              </a:ext>
            </a:extLst>
          </p:cNvPr>
          <p:cNvSpPr txBox="1">
            <a:spLocks noChangeArrowheads="1"/>
          </p:cNvSpPr>
          <p:nvPr/>
        </p:nvSpPr>
        <p:spPr bwMode="auto">
          <a:xfrm>
            <a:off x="467544" y="231031"/>
            <a:ext cx="4600128" cy="461665"/>
          </a:xfrm>
          <a:prstGeom prst="rect">
            <a:avLst/>
          </a:prstGeom>
          <a:solidFill>
            <a:srgbClr val="3333CC"/>
          </a:solidFill>
          <a:ln>
            <a:noFill/>
          </a:ln>
        </p:spPr>
        <p:txBody>
          <a:bodyPr wrap="square">
            <a:spAutoFit/>
          </a:bodyPr>
          <a:lstStyle/>
          <a:p>
            <a:pPr algn="ctr"/>
            <a:r>
              <a:rPr lang="es-ES_tradnl" altLang="es-ES" sz="2400" b="1" dirty="0">
                <a:solidFill>
                  <a:schemeClr val="bg1"/>
                </a:solidFill>
                <a:latin typeface="Montserrat script=latin rev=2"/>
              </a:rPr>
              <a:t>4. GASTOS SUBVENCIONABLES</a:t>
            </a:r>
          </a:p>
        </p:txBody>
      </p:sp>
      <p:sp>
        <p:nvSpPr>
          <p:cNvPr id="7" name="CuadroTexto 6">
            <a:extLst>
              <a:ext uri="{FF2B5EF4-FFF2-40B4-BE49-F238E27FC236}">
                <a16:creationId xmlns:a16="http://schemas.microsoft.com/office/drawing/2014/main" xmlns="" id="{F1B1A293-639C-40D5-998B-7FEE076CCF20}"/>
              </a:ext>
            </a:extLst>
          </p:cNvPr>
          <p:cNvSpPr txBox="1"/>
          <p:nvPr/>
        </p:nvSpPr>
        <p:spPr>
          <a:xfrm>
            <a:off x="990588" y="1054476"/>
            <a:ext cx="7745277" cy="646331"/>
          </a:xfrm>
          <a:prstGeom prst="rect">
            <a:avLst/>
          </a:prstGeom>
          <a:noFill/>
        </p:spPr>
        <p:txBody>
          <a:bodyPr wrap="square" rtlCol="0">
            <a:spAutoFit/>
          </a:bodyPr>
          <a:lstStyle/>
          <a:p>
            <a:pPr algn="ctr"/>
            <a:r>
              <a:rPr lang="es-ES" sz="3600" b="1" dirty="0">
                <a:solidFill>
                  <a:schemeClr val="tx1"/>
                </a:solidFill>
                <a:latin typeface="Trebuchet MS" panose="020B0603020202020204" pitchFamily="34" charset="0"/>
              </a:rPr>
              <a:t>Servicios y expertos externos</a:t>
            </a:r>
          </a:p>
        </p:txBody>
      </p:sp>
      <p:pic>
        <p:nvPicPr>
          <p:cNvPr id="3" name="Imagen 2">
            <a:extLst>
              <a:ext uri="{FF2B5EF4-FFF2-40B4-BE49-F238E27FC236}">
                <a16:creationId xmlns:a16="http://schemas.microsoft.com/office/drawing/2014/main" xmlns="" id="{6D94DF1D-9E85-460A-BD1C-43A8B696D883}"/>
              </a:ext>
            </a:extLst>
          </p:cNvPr>
          <p:cNvPicPr>
            <a:picLocks noChangeAspect="1"/>
          </p:cNvPicPr>
          <p:nvPr/>
        </p:nvPicPr>
        <p:blipFill>
          <a:blip r:embed="rId3" cstate="print"/>
          <a:stretch>
            <a:fillRect/>
          </a:stretch>
        </p:blipFill>
        <p:spPr>
          <a:xfrm>
            <a:off x="664782" y="3184353"/>
            <a:ext cx="3392628" cy="2193626"/>
          </a:xfrm>
          <a:prstGeom prst="rect">
            <a:avLst/>
          </a:prstGeom>
        </p:spPr>
      </p:pic>
      <p:sp>
        <p:nvSpPr>
          <p:cNvPr id="8" name="Text Box 29">
            <a:extLst>
              <a:ext uri="{FF2B5EF4-FFF2-40B4-BE49-F238E27FC236}">
                <a16:creationId xmlns:a16="http://schemas.microsoft.com/office/drawing/2014/main" xmlns="" id="{1B00A49C-42A4-4FD8-B27D-E110EADEB91A}"/>
              </a:ext>
            </a:extLst>
          </p:cNvPr>
          <p:cNvSpPr txBox="1">
            <a:spLocks noChangeArrowheads="1"/>
          </p:cNvSpPr>
          <p:nvPr/>
        </p:nvSpPr>
        <p:spPr bwMode="auto">
          <a:xfrm>
            <a:off x="467544" y="231031"/>
            <a:ext cx="4600128" cy="830997"/>
          </a:xfrm>
          <a:prstGeom prst="rect">
            <a:avLst/>
          </a:prstGeom>
          <a:solidFill>
            <a:srgbClr val="3333CC"/>
          </a:solidFill>
          <a:ln>
            <a:noFill/>
          </a:ln>
        </p:spPr>
        <p:txBody>
          <a:bodyPr wrap="square">
            <a:spAutoFit/>
          </a:bodyPr>
          <a:lstStyle/>
          <a:p>
            <a:pPr algn="ctr"/>
            <a:r>
              <a:rPr lang="es-ES_tradnl" altLang="es-ES" sz="2400" b="1" dirty="0">
                <a:solidFill>
                  <a:schemeClr val="bg1"/>
                </a:solidFill>
                <a:latin typeface="Montserrat script=latin rev=2"/>
              </a:rPr>
              <a:t>4. GASTOS </a:t>
            </a:r>
            <a:r>
              <a:rPr lang="es-ES_tradnl" altLang="es-ES" sz="2400" b="1" dirty="0" smtClean="0">
                <a:solidFill>
                  <a:schemeClr val="bg1"/>
                </a:solidFill>
                <a:latin typeface="Montserrat script=latin rev=2"/>
              </a:rPr>
              <a:t>SUBVENCIONABLES</a:t>
            </a:r>
            <a:endParaRPr lang="es-ES_tradnl" altLang="es-ES" sz="2400" b="1" dirty="0">
              <a:solidFill>
                <a:schemeClr val="bg1"/>
              </a:solidFill>
              <a:latin typeface="Montserrat script=latin rev=2"/>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6"/>
          <p:cNvSpPr>
            <a:spLocks noChangeArrowheads="1"/>
          </p:cNvSpPr>
          <p:nvPr/>
        </p:nvSpPr>
        <p:spPr bwMode="auto">
          <a:xfrm>
            <a:off x="990588" y="2601789"/>
            <a:ext cx="7674508" cy="3631763"/>
          </a:xfrm>
          <a:prstGeom prst="rect">
            <a:avLst/>
          </a:prstGeom>
          <a:noFill/>
          <a:ln w="9525">
            <a:noFill/>
            <a:miter lim="800000"/>
            <a:headEnd/>
            <a:tailEnd/>
          </a:ln>
        </p:spPr>
        <p:txBody>
          <a:bodyPr wrap="square">
            <a:spAutoFit/>
          </a:bodyPr>
          <a:lstStyle/>
          <a:p>
            <a:pPr algn="just">
              <a:spcAft>
                <a:spcPts val="1800"/>
              </a:spcAft>
              <a:buClr>
                <a:srgbClr val="000066"/>
              </a:buClr>
              <a:buFont typeface="Wingdings" pitchFamily="2" charset="2"/>
              <a:buChar char="Ø"/>
            </a:pPr>
            <a:r>
              <a:rPr lang="es-ES_tradnl" altLang="es-ES" sz="2000" b="1" dirty="0">
                <a:solidFill>
                  <a:srgbClr val="000000"/>
                </a:solidFill>
                <a:ea typeface="Tahoma" pitchFamily="34" charset="0"/>
                <a:cs typeface="Tahoma" pitchFamily="34" charset="0"/>
              </a:rPr>
              <a:t> </a:t>
            </a:r>
            <a:r>
              <a:rPr lang="es-ES_tradnl" altLang="es-ES" sz="2000" b="1" dirty="0">
                <a:solidFill>
                  <a:srgbClr val="3333CC"/>
                </a:solidFill>
                <a:latin typeface="Trebuchet MS" panose="020B0603020202020204" pitchFamily="34" charset="0"/>
                <a:ea typeface="Tahoma" pitchFamily="34" charset="0"/>
                <a:cs typeface="Tahoma" pitchFamily="34" charset="0"/>
              </a:rPr>
              <a:t>Servicios</a:t>
            </a:r>
            <a:r>
              <a:rPr lang="es-ES_tradnl" altLang="es-ES" sz="2000" dirty="0">
                <a:solidFill>
                  <a:srgbClr val="000000"/>
                </a:solidFill>
                <a:latin typeface="Trebuchet MS" panose="020B0603020202020204" pitchFamily="34" charset="0"/>
                <a:ea typeface="Tahoma" pitchFamily="34" charset="0"/>
                <a:cs typeface="Tahoma" pitchFamily="34" charset="0"/>
              </a:rPr>
              <a:t> externos y conocimientos profesionales </a:t>
            </a:r>
            <a:r>
              <a:rPr lang="es-ES_tradnl" altLang="es-ES" sz="2000" b="1" dirty="0">
                <a:solidFill>
                  <a:srgbClr val="3333CC"/>
                </a:solidFill>
                <a:latin typeface="Trebuchet MS" panose="020B0603020202020204" pitchFamily="34" charset="0"/>
                <a:ea typeface="Tahoma" pitchFamily="34" charset="0"/>
                <a:cs typeface="Tahoma" pitchFamily="34" charset="0"/>
              </a:rPr>
              <a:t>prestados</a:t>
            </a:r>
            <a:r>
              <a:rPr lang="es-ES_tradnl" altLang="es-ES" sz="2000" dirty="0">
                <a:solidFill>
                  <a:srgbClr val="000000"/>
                </a:solidFill>
                <a:latin typeface="Trebuchet MS" panose="020B0603020202020204" pitchFamily="34" charset="0"/>
                <a:ea typeface="Tahoma" pitchFamily="34" charset="0"/>
                <a:cs typeface="Tahoma" pitchFamily="34" charset="0"/>
              </a:rPr>
              <a:t> por personas físicas o jurídicas (públicas o privadas) que </a:t>
            </a:r>
            <a:r>
              <a:rPr lang="es-ES_tradnl" altLang="es-ES" sz="2000" b="1" dirty="0">
                <a:solidFill>
                  <a:srgbClr val="3333CC"/>
                </a:solidFill>
                <a:latin typeface="Trebuchet MS" panose="020B0603020202020204" pitchFamily="34" charset="0"/>
                <a:ea typeface="Tahoma" pitchFamily="34" charset="0"/>
                <a:cs typeface="Tahoma" pitchFamily="34" charset="0"/>
              </a:rPr>
              <a:t>no sean beneficiarias del proyecto.</a:t>
            </a:r>
          </a:p>
          <a:p>
            <a:pPr algn="just">
              <a:spcAft>
                <a:spcPts val="1800"/>
              </a:spcAft>
              <a:buClr>
                <a:srgbClr val="000066"/>
              </a:buClr>
              <a:buFont typeface="Wingdings" pitchFamily="2" charset="2"/>
              <a:buChar char="Ø"/>
            </a:pPr>
            <a:r>
              <a:rPr lang="es-ES_tradnl" altLang="es-ES" sz="2000" dirty="0">
                <a:solidFill>
                  <a:srgbClr val="000000"/>
                </a:solidFill>
                <a:latin typeface="Trebuchet MS" panose="020B0603020202020204" pitchFamily="34" charset="0"/>
                <a:ea typeface="Tahoma" pitchFamily="34" charset="0"/>
                <a:cs typeface="Tahoma" pitchFamily="34" charset="0"/>
              </a:rPr>
              <a:t> Acciones </a:t>
            </a:r>
            <a:r>
              <a:rPr lang="es-ES_tradnl" altLang="es-ES" sz="2000" b="1" dirty="0">
                <a:solidFill>
                  <a:srgbClr val="3333CC"/>
                </a:solidFill>
                <a:latin typeface="Trebuchet MS" panose="020B0603020202020204" pitchFamily="34" charset="0"/>
                <a:ea typeface="Tahoma" pitchFamily="34" charset="0"/>
                <a:cs typeface="Tahoma" pitchFamily="34" charset="0"/>
              </a:rPr>
              <a:t>previstas</a:t>
            </a:r>
            <a:r>
              <a:rPr lang="es-ES_tradnl" altLang="es-ES" sz="2000" dirty="0">
                <a:solidFill>
                  <a:srgbClr val="000000"/>
                </a:solidFill>
                <a:latin typeface="Trebuchet MS" panose="020B0603020202020204" pitchFamily="34" charset="0"/>
                <a:ea typeface="Tahoma" pitchFamily="34" charset="0"/>
                <a:cs typeface="Tahoma" pitchFamily="34" charset="0"/>
              </a:rPr>
              <a:t> en el Formulario de Candidatura, directamente </a:t>
            </a:r>
            <a:r>
              <a:rPr lang="es-ES_tradnl" altLang="es-ES" sz="2000" b="1" dirty="0">
                <a:solidFill>
                  <a:srgbClr val="3333CC"/>
                </a:solidFill>
                <a:latin typeface="Trebuchet MS" panose="020B0603020202020204" pitchFamily="34" charset="0"/>
                <a:ea typeface="Tahoma" pitchFamily="34" charset="0"/>
                <a:cs typeface="Tahoma" pitchFamily="34" charset="0"/>
              </a:rPr>
              <a:t>vinculadas</a:t>
            </a:r>
            <a:r>
              <a:rPr lang="es-ES_tradnl" altLang="es-ES" sz="2000" dirty="0">
                <a:solidFill>
                  <a:srgbClr val="000000"/>
                </a:solidFill>
                <a:latin typeface="Trebuchet MS" panose="020B0603020202020204" pitchFamily="34" charset="0"/>
                <a:ea typeface="Tahoma" pitchFamily="34" charset="0"/>
                <a:cs typeface="Tahoma" pitchFamily="34" charset="0"/>
              </a:rPr>
              <a:t> al proyecto y que los beneficiarios </a:t>
            </a:r>
            <a:r>
              <a:rPr lang="es-ES_tradnl" altLang="es-ES" sz="2000" b="1" dirty="0">
                <a:solidFill>
                  <a:srgbClr val="3333CC"/>
                </a:solidFill>
                <a:latin typeface="Trebuchet MS" panose="020B0603020202020204" pitchFamily="34" charset="0"/>
                <a:ea typeface="Tahoma" pitchFamily="34" charset="0"/>
                <a:cs typeface="Tahoma" pitchFamily="34" charset="0"/>
              </a:rPr>
              <a:t>no puedan realizar por sí mismos </a:t>
            </a:r>
            <a:r>
              <a:rPr lang="es-ES_tradnl" altLang="es-ES" sz="2000" dirty="0">
                <a:solidFill>
                  <a:srgbClr val="000000"/>
                </a:solidFill>
                <a:latin typeface="Trebuchet MS" panose="020B0603020202020204" pitchFamily="34" charset="0"/>
                <a:ea typeface="Tahoma" pitchFamily="34" charset="0"/>
                <a:cs typeface="Tahoma" pitchFamily="34" charset="0"/>
              </a:rPr>
              <a:t>o que su realización por terceros resulte más transparente y/o económica.</a:t>
            </a:r>
          </a:p>
          <a:p>
            <a:pPr algn="just">
              <a:spcAft>
                <a:spcPts val="1800"/>
              </a:spcAft>
              <a:buClr>
                <a:srgbClr val="000066"/>
              </a:buClr>
              <a:buFont typeface="Wingdings" pitchFamily="2" charset="2"/>
              <a:buChar char="Ø"/>
            </a:pPr>
            <a:r>
              <a:rPr lang="es-ES_tradnl" altLang="es-ES" sz="2000" dirty="0">
                <a:solidFill>
                  <a:srgbClr val="000000"/>
                </a:solidFill>
                <a:latin typeface="Trebuchet MS" panose="020B0603020202020204" pitchFamily="34" charset="0"/>
                <a:ea typeface="Tahoma" pitchFamily="34" charset="0"/>
                <a:cs typeface="Tahoma" pitchFamily="34" charset="0"/>
              </a:rPr>
              <a:t> Cumplimiento de la </a:t>
            </a:r>
            <a:r>
              <a:rPr lang="es-ES_tradnl" altLang="es-ES" sz="2000" b="1" dirty="0">
                <a:solidFill>
                  <a:srgbClr val="3333CC"/>
                </a:solidFill>
                <a:latin typeface="Trebuchet MS" panose="020B0603020202020204" pitchFamily="34" charset="0"/>
                <a:ea typeface="Tahoma" pitchFamily="34" charset="0"/>
                <a:cs typeface="Tahoma" pitchFamily="34" charset="0"/>
              </a:rPr>
              <a:t>normativa</a:t>
            </a:r>
            <a:r>
              <a:rPr lang="es-ES_tradnl" altLang="es-ES" sz="2000" dirty="0">
                <a:solidFill>
                  <a:srgbClr val="000000"/>
                </a:solidFill>
                <a:latin typeface="Trebuchet MS" panose="020B0603020202020204" pitchFamily="34" charset="0"/>
                <a:ea typeface="Tahoma" pitchFamily="34" charset="0"/>
                <a:cs typeface="Tahoma" pitchFamily="34" charset="0"/>
              </a:rPr>
              <a:t> de contratación aplicable y de principios de </a:t>
            </a:r>
            <a:r>
              <a:rPr lang="es-ES_tradnl" altLang="es-ES" sz="2000" b="1" dirty="0">
                <a:solidFill>
                  <a:srgbClr val="3333CC"/>
                </a:solidFill>
                <a:latin typeface="Trebuchet MS" panose="020B0603020202020204" pitchFamily="34" charset="0"/>
                <a:ea typeface="Tahoma" pitchFamily="34" charset="0"/>
                <a:cs typeface="Tahoma" pitchFamily="34" charset="0"/>
              </a:rPr>
              <a:t>transparencia</a:t>
            </a:r>
            <a:r>
              <a:rPr lang="es-ES_tradnl" altLang="es-ES" sz="2000" dirty="0">
                <a:solidFill>
                  <a:srgbClr val="000000"/>
                </a:solidFill>
                <a:latin typeface="Trebuchet MS" panose="020B0603020202020204" pitchFamily="34" charset="0"/>
                <a:ea typeface="Tahoma" pitchFamily="34" charset="0"/>
                <a:cs typeface="Tahoma" pitchFamily="34" charset="0"/>
              </a:rPr>
              <a:t>, no discriminación e igualdad de trato.</a:t>
            </a:r>
          </a:p>
        </p:txBody>
      </p:sp>
      <p:sp>
        <p:nvSpPr>
          <p:cNvPr id="5" name="Text Box 13"/>
          <p:cNvSpPr txBox="1">
            <a:spLocks noChangeArrowheads="1"/>
          </p:cNvSpPr>
          <p:nvPr/>
        </p:nvSpPr>
        <p:spPr bwMode="auto">
          <a:xfrm>
            <a:off x="686762" y="1592274"/>
            <a:ext cx="8352927" cy="646331"/>
          </a:xfrm>
          <a:prstGeom prst="rect">
            <a:avLst/>
          </a:prstGeom>
          <a:noFill/>
          <a:ln w="9525">
            <a:noFill/>
            <a:miter lim="800000"/>
            <a:headEnd/>
            <a:tailEnd/>
          </a:ln>
        </p:spPr>
        <p:txBody>
          <a:bodyPr wrap="square">
            <a:spAutoFit/>
          </a:bodyPr>
          <a:lstStyle/>
          <a:p>
            <a:pPr marL="342900" indent="-342900" algn="ctr">
              <a:lnSpc>
                <a:spcPct val="150000"/>
              </a:lnSpc>
              <a:defRPr/>
            </a:pPr>
            <a:r>
              <a:rPr lang="es-ES_tradnl" sz="2400" b="1" dirty="0">
                <a:solidFill>
                  <a:srgbClr val="3333CC"/>
                </a:solidFill>
                <a:ea typeface="Tahoma" pitchFamily="34" charset="0"/>
                <a:cs typeface="Tahoma" pitchFamily="34" charset="0"/>
              </a:rPr>
              <a:t>Características y particularidades</a:t>
            </a:r>
            <a:endParaRPr lang="es-ES" sz="2400" b="1" dirty="0">
              <a:solidFill>
                <a:srgbClr val="3333CC"/>
              </a:solidFill>
              <a:ea typeface="Tahoma" pitchFamily="34" charset="0"/>
              <a:cs typeface="Tahoma" pitchFamily="34" charset="0"/>
            </a:endParaRPr>
          </a:p>
        </p:txBody>
      </p:sp>
      <p:sp>
        <p:nvSpPr>
          <p:cNvPr id="2" name="Marcador de número de diapositiva 1"/>
          <p:cNvSpPr>
            <a:spLocks noGrp="1"/>
          </p:cNvSpPr>
          <p:nvPr>
            <p:ph type="sldNum" sz="quarter" idx="12"/>
          </p:nvPr>
        </p:nvSpPr>
        <p:spPr/>
        <p:txBody>
          <a:bodyPr/>
          <a:lstStyle/>
          <a:p>
            <a:pPr>
              <a:defRPr/>
            </a:pPr>
            <a:fld id="{CE61C70F-6EFD-4C67-A480-1FCB40B62767}" type="slidenum">
              <a:rPr lang="es-ES" smtClean="0"/>
              <a:pPr>
                <a:defRPr/>
              </a:pPr>
              <a:t>25</a:t>
            </a:fld>
            <a:endParaRPr lang="es-ES"/>
          </a:p>
        </p:txBody>
      </p:sp>
      <p:sp>
        <p:nvSpPr>
          <p:cNvPr id="6" name="Text Box 29">
            <a:extLst>
              <a:ext uri="{FF2B5EF4-FFF2-40B4-BE49-F238E27FC236}">
                <a16:creationId xmlns:a16="http://schemas.microsoft.com/office/drawing/2014/main" xmlns="" id="{06C0E460-687C-40AB-BCFA-D83CB6CAD222}"/>
              </a:ext>
            </a:extLst>
          </p:cNvPr>
          <p:cNvSpPr txBox="1">
            <a:spLocks noChangeArrowheads="1"/>
          </p:cNvSpPr>
          <p:nvPr/>
        </p:nvSpPr>
        <p:spPr bwMode="auto">
          <a:xfrm>
            <a:off x="467544" y="231031"/>
            <a:ext cx="4600128" cy="461665"/>
          </a:xfrm>
          <a:prstGeom prst="rect">
            <a:avLst/>
          </a:prstGeom>
          <a:solidFill>
            <a:srgbClr val="3333CC"/>
          </a:solidFill>
          <a:ln>
            <a:noFill/>
          </a:ln>
        </p:spPr>
        <p:txBody>
          <a:bodyPr wrap="square">
            <a:spAutoFit/>
          </a:bodyPr>
          <a:lstStyle/>
          <a:p>
            <a:pPr algn="ctr"/>
            <a:r>
              <a:rPr lang="es-ES_tradnl" altLang="es-ES" sz="2400" b="1" dirty="0">
                <a:solidFill>
                  <a:schemeClr val="bg1"/>
                </a:solidFill>
                <a:latin typeface="Montserrat script=latin rev=2"/>
              </a:rPr>
              <a:t>4. GASTOS SUBVENCIONABLES</a:t>
            </a:r>
          </a:p>
        </p:txBody>
      </p:sp>
      <p:sp>
        <p:nvSpPr>
          <p:cNvPr id="7" name="CuadroTexto 6">
            <a:extLst>
              <a:ext uri="{FF2B5EF4-FFF2-40B4-BE49-F238E27FC236}">
                <a16:creationId xmlns:a16="http://schemas.microsoft.com/office/drawing/2014/main" xmlns="" id="{27E532CA-E2DA-4A3F-8AD0-F83A88CD4FC8}"/>
              </a:ext>
            </a:extLst>
          </p:cNvPr>
          <p:cNvSpPr txBox="1"/>
          <p:nvPr/>
        </p:nvSpPr>
        <p:spPr>
          <a:xfrm>
            <a:off x="990588" y="1054476"/>
            <a:ext cx="7745277" cy="646331"/>
          </a:xfrm>
          <a:prstGeom prst="rect">
            <a:avLst/>
          </a:prstGeom>
          <a:noFill/>
        </p:spPr>
        <p:txBody>
          <a:bodyPr wrap="square" rtlCol="0">
            <a:spAutoFit/>
          </a:bodyPr>
          <a:lstStyle/>
          <a:p>
            <a:pPr algn="ctr"/>
            <a:r>
              <a:rPr lang="es-ES" sz="3600" b="1" dirty="0">
                <a:solidFill>
                  <a:schemeClr val="tx1"/>
                </a:solidFill>
                <a:latin typeface="Trebuchet MS" panose="020B0603020202020204" pitchFamily="34" charset="0"/>
              </a:rPr>
              <a:t>Servicios y expertos externos</a:t>
            </a:r>
          </a:p>
        </p:txBody>
      </p:sp>
      <p:sp>
        <p:nvSpPr>
          <p:cNvPr id="8" name="Text Box 29">
            <a:extLst>
              <a:ext uri="{FF2B5EF4-FFF2-40B4-BE49-F238E27FC236}">
                <a16:creationId xmlns:a16="http://schemas.microsoft.com/office/drawing/2014/main" xmlns="" id="{1B00A49C-42A4-4FD8-B27D-E110EADEB91A}"/>
              </a:ext>
            </a:extLst>
          </p:cNvPr>
          <p:cNvSpPr txBox="1">
            <a:spLocks noChangeArrowheads="1"/>
          </p:cNvSpPr>
          <p:nvPr/>
        </p:nvSpPr>
        <p:spPr bwMode="auto">
          <a:xfrm>
            <a:off x="467544" y="231031"/>
            <a:ext cx="4600128" cy="830997"/>
          </a:xfrm>
          <a:prstGeom prst="rect">
            <a:avLst/>
          </a:prstGeom>
          <a:solidFill>
            <a:srgbClr val="3333CC"/>
          </a:solidFill>
          <a:ln>
            <a:noFill/>
          </a:ln>
        </p:spPr>
        <p:txBody>
          <a:bodyPr wrap="square">
            <a:spAutoFit/>
          </a:bodyPr>
          <a:lstStyle/>
          <a:p>
            <a:pPr algn="ctr"/>
            <a:r>
              <a:rPr lang="es-ES_tradnl" altLang="es-ES" sz="2400" b="1" dirty="0">
                <a:solidFill>
                  <a:schemeClr val="bg1"/>
                </a:solidFill>
                <a:latin typeface="Montserrat script=latin rev=2"/>
              </a:rPr>
              <a:t>4. GASTOS </a:t>
            </a:r>
            <a:r>
              <a:rPr lang="es-ES_tradnl" altLang="es-ES" sz="2400" b="1" dirty="0" smtClean="0">
                <a:solidFill>
                  <a:schemeClr val="bg1"/>
                </a:solidFill>
                <a:latin typeface="Montserrat script=latin rev=2"/>
              </a:rPr>
              <a:t>SUBVENCIONABLES</a:t>
            </a:r>
            <a:endParaRPr lang="es-ES_tradnl" altLang="es-ES" sz="2400" b="1" dirty="0">
              <a:solidFill>
                <a:schemeClr val="bg1"/>
              </a:solidFill>
              <a:latin typeface="Montserrat script=latin rev=2"/>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6"/>
          <p:cNvSpPr>
            <a:spLocks noChangeArrowheads="1"/>
          </p:cNvSpPr>
          <p:nvPr/>
        </p:nvSpPr>
        <p:spPr bwMode="auto">
          <a:xfrm>
            <a:off x="1411394" y="2704427"/>
            <a:ext cx="6903663" cy="3016210"/>
          </a:xfrm>
          <a:prstGeom prst="rect">
            <a:avLst/>
          </a:prstGeom>
          <a:noFill/>
          <a:ln w="9525">
            <a:noFill/>
            <a:miter lim="800000"/>
            <a:headEnd/>
            <a:tailEnd/>
          </a:ln>
        </p:spPr>
        <p:txBody>
          <a:bodyPr wrap="square">
            <a:spAutoFit/>
          </a:bodyPr>
          <a:lstStyle/>
          <a:p>
            <a:pPr algn="just">
              <a:spcAft>
                <a:spcPts val="1800"/>
              </a:spcAft>
              <a:buFont typeface="Wingdings" pitchFamily="2" charset="2"/>
              <a:buChar char="Ø"/>
            </a:pPr>
            <a:r>
              <a:rPr lang="es-ES_tradnl" altLang="es-ES" sz="2000" dirty="0">
                <a:solidFill>
                  <a:schemeClr val="tx1"/>
                </a:solidFill>
                <a:ea typeface="Tahoma" pitchFamily="34" charset="0"/>
                <a:cs typeface="Tahoma" pitchFamily="34" charset="0"/>
              </a:rPr>
              <a:t> </a:t>
            </a:r>
            <a:r>
              <a:rPr lang="es-ES_tradnl" altLang="es-ES" sz="2000" b="1" dirty="0">
                <a:solidFill>
                  <a:srgbClr val="3333CC"/>
                </a:solidFill>
                <a:latin typeface="Trebuchet MS" panose="020B0603020202020204" pitchFamily="34" charset="0"/>
                <a:ea typeface="Tahoma" pitchFamily="34" charset="0"/>
                <a:cs typeface="Tahoma" pitchFamily="34" charset="0"/>
              </a:rPr>
              <a:t>No</a:t>
            </a:r>
            <a:r>
              <a:rPr lang="es-ES_tradnl" altLang="es-ES" sz="2000" dirty="0">
                <a:solidFill>
                  <a:schemeClr val="tx1"/>
                </a:solidFill>
                <a:latin typeface="Trebuchet MS" panose="020B0603020202020204" pitchFamily="34" charset="0"/>
                <a:ea typeface="Tahoma" pitchFamily="34" charset="0"/>
                <a:cs typeface="Tahoma" pitchFamily="34" charset="0"/>
              </a:rPr>
              <a:t> se permite la </a:t>
            </a:r>
            <a:r>
              <a:rPr lang="es-ES_tradnl" altLang="es-ES" sz="2000" b="1" dirty="0">
                <a:solidFill>
                  <a:srgbClr val="3333CC"/>
                </a:solidFill>
                <a:latin typeface="Trebuchet MS" panose="020B0603020202020204" pitchFamily="34" charset="0"/>
                <a:ea typeface="Tahoma" pitchFamily="34" charset="0"/>
                <a:cs typeface="Tahoma" pitchFamily="34" charset="0"/>
              </a:rPr>
              <a:t>contratación entre los beneficiarios </a:t>
            </a:r>
            <a:r>
              <a:rPr lang="es-ES_tradnl" altLang="es-ES" sz="2000" dirty="0">
                <a:solidFill>
                  <a:schemeClr val="tx1"/>
                </a:solidFill>
                <a:latin typeface="Trebuchet MS" panose="020B0603020202020204" pitchFamily="34" charset="0"/>
                <a:ea typeface="Tahoma" pitchFamily="34" charset="0"/>
                <a:cs typeface="Tahoma" pitchFamily="34" charset="0"/>
              </a:rPr>
              <a:t>de un proyecto, ni de trabajadores de las entidades beneficiarias del proyecto como prestadores de servicios profesionales o asesoramiento externo.</a:t>
            </a:r>
          </a:p>
          <a:p>
            <a:pPr algn="just">
              <a:spcAft>
                <a:spcPts val="1800"/>
              </a:spcAft>
              <a:buFont typeface="Wingdings" pitchFamily="2" charset="2"/>
              <a:buChar char="Ø"/>
            </a:pPr>
            <a:r>
              <a:rPr lang="es-ES_tradnl" altLang="es-ES" sz="2000" dirty="0">
                <a:solidFill>
                  <a:schemeClr val="tx1"/>
                </a:solidFill>
                <a:latin typeface="Trebuchet MS" panose="020B0603020202020204" pitchFamily="34" charset="0"/>
                <a:ea typeface="Tahoma" pitchFamily="34" charset="0"/>
                <a:cs typeface="Tahoma" pitchFamily="34" charset="0"/>
              </a:rPr>
              <a:t> </a:t>
            </a:r>
            <a:r>
              <a:rPr lang="es-ES_tradnl" altLang="es-ES" sz="2000" b="1" dirty="0">
                <a:solidFill>
                  <a:srgbClr val="3333CC"/>
                </a:solidFill>
                <a:latin typeface="Trebuchet MS" panose="020B0603020202020204" pitchFamily="34" charset="0"/>
                <a:ea typeface="Tahoma" pitchFamily="34" charset="0"/>
                <a:cs typeface="Tahoma" pitchFamily="34" charset="0"/>
              </a:rPr>
              <a:t>No</a:t>
            </a:r>
            <a:r>
              <a:rPr lang="es-ES_tradnl" altLang="es-ES" sz="2000" dirty="0">
                <a:solidFill>
                  <a:schemeClr val="tx1"/>
                </a:solidFill>
                <a:latin typeface="Trebuchet MS" panose="020B0603020202020204" pitchFamily="34" charset="0"/>
                <a:ea typeface="Tahoma" pitchFamily="34" charset="0"/>
                <a:cs typeface="Tahoma" pitchFamily="34" charset="0"/>
              </a:rPr>
              <a:t> está permitida la </a:t>
            </a:r>
            <a:r>
              <a:rPr lang="es-ES_tradnl" altLang="es-ES" sz="2000" b="1" dirty="0" err="1">
                <a:solidFill>
                  <a:srgbClr val="3333CC"/>
                </a:solidFill>
                <a:latin typeface="Trebuchet MS" panose="020B0603020202020204" pitchFamily="34" charset="0"/>
                <a:ea typeface="Tahoma" pitchFamily="34" charset="0"/>
                <a:cs typeface="Tahoma" pitchFamily="34" charset="0"/>
              </a:rPr>
              <a:t>autofacturación</a:t>
            </a:r>
            <a:endParaRPr lang="es-ES_tradnl" altLang="es-ES" sz="2000" b="1" dirty="0">
              <a:solidFill>
                <a:srgbClr val="3333CC"/>
              </a:solidFill>
              <a:latin typeface="Trebuchet MS" panose="020B0603020202020204" pitchFamily="34" charset="0"/>
              <a:ea typeface="Tahoma" pitchFamily="34" charset="0"/>
              <a:cs typeface="Tahoma" pitchFamily="34" charset="0"/>
            </a:endParaRPr>
          </a:p>
          <a:p>
            <a:pPr algn="just">
              <a:spcAft>
                <a:spcPts val="1800"/>
              </a:spcAft>
              <a:buFont typeface="Wingdings" pitchFamily="2" charset="2"/>
              <a:buChar char="Ø"/>
            </a:pPr>
            <a:r>
              <a:rPr lang="es-ES_tradnl" altLang="es-ES" sz="2000" dirty="0">
                <a:solidFill>
                  <a:schemeClr val="tx1"/>
                </a:solidFill>
                <a:latin typeface="Trebuchet MS" panose="020B0603020202020204" pitchFamily="34" charset="0"/>
                <a:ea typeface="Tahoma" pitchFamily="34" charset="0"/>
                <a:cs typeface="Tahoma" pitchFamily="34" charset="0"/>
              </a:rPr>
              <a:t> </a:t>
            </a:r>
            <a:r>
              <a:rPr lang="es-ES_tradnl" altLang="es-ES" sz="2000" u="sng" dirty="0">
                <a:solidFill>
                  <a:schemeClr val="tx1"/>
                </a:solidFill>
                <a:latin typeface="Trebuchet MS" panose="020B0603020202020204" pitchFamily="34" charset="0"/>
                <a:ea typeface="Tahoma" pitchFamily="34" charset="0"/>
                <a:cs typeface="Tahoma" pitchFamily="34" charset="0"/>
              </a:rPr>
              <a:t>Beneficiarios DGFE y JAND</a:t>
            </a:r>
            <a:r>
              <a:rPr lang="es-ES_tradnl" altLang="es-ES" sz="2000" dirty="0">
                <a:solidFill>
                  <a:schemeClr val="tx1"/>
                </a:solidFill>
                <a:latin typeface="Trebuchet MS" panose="020B0603020202020204" pitchFamily="34" charset="0"/>
                <a:ea typeface="Tahoma" pitchFamily="34" charset="0"/>
                <a:cs typeface="Tahoma" pitchFamily="34" charset="0"/>
              </a:rPr>
              <a:t>: los gastos de auditoría de primer nivel deben estar previstos en la Actividad 5-Gestión y Coordinación.</a:t>
            </a:r>
            <a:endParaRPr lang="es-ES_tradnl" altLang="es-ES" sz="2000" dirty="0">
              <a:solidFill>
                <a:schemeClr val="tx1"/>
              </a:solidFill>
              <a:ea typeface="Tahoma" pitchFamily="34" charset="0"/>
              <a:cs typeface="Tahoma" pitchFamily="34" charset="0"/>
            </a:endParaRPr>
          </a:p>
        </p:txBody>
      </p:sp>
      <p:sp>
        <p:nvSpPr>
          <p:cNvPr id="2" name="Marcador de número de diapositiva 1"/>
          <p:cNvSpPr>
            <a:spLocks noGrp="1"/>
          </p:cNvSpPr>
          <p:nvPr>
            <p:ph type="sldNum" sz="quarter" idx="12"/>
          </p:nvPr>
        </p:nvSpPr>
        <p:spPr/>
        <p:txBody>
          <a:bodyPr/>
          <a:lstStyle/>
          <a:p>
            <a:pPr>
              <a:defRPr/>
            </a:pPr>
            <a:fld id="{CE61C70F-6EFD-4C67-A480-1FCB40B62767}" type="slidenum">
              <a:rPr lang="es-ES" smtClean="0"/>
              <a:pPr>
                <a:defRPr/>
              </a:pPr>
              <a:t>26</a:t>
            </a:fld>
            <a:endParaRPr lang="es-ES"/>
          </a:p>
        </p:txBody>
      </p:sp>
      <p:sp>
        <p:nvSpPr>
          <p:cNvPr id="6" name="Text Box 13"/>
          <p:cNvSpPr txBox="1">
            <a:spLocks noChangeArrowheads="1"/>
          </p:cNvSpPr>
          <p:nvPr/>
        </p:nvSpPr>
        <p:spPr bwMode="auto">
          <a:xfrm>
            <a:off x="810280" y="1561866"/>
            <a:ext cx="8352927" cy="570990"/>
          </a:xfrm>
          <a:prstGeom prst="rect">
            <a:avLst/>
          </a:prstGeom>
          <a:noFill/>
          <a:ln w="9525">
            <a:noFill/>
            <a:miter lim="800000"/>
            <a:headEnd/>
            <a:tailEnd/>
          </a:ln>
        </p:spPr>
        <p:txBody>
          <a:bodyPr wrap="square">
            <a:spAutoFit/>
          </a:bodyPr>
          <a:lstStyle/>
          <a:p>
            <a:pPr marL="342900" indent="-342900" algn="ctr">
              <a:lnSpc>
                <a:spcPct val="150000"/>
              </a:lnSpc>
              <a:defRPr/>
            </a:pPr>
            <a:r>
              <a:rPr lang="es-ES_tradnl" sz="2400" b="1" dirty="0">
                <a:solidFill>
                  <a:srgbClr val="3333CC"/>
                </a:solidFill>
                <a:ea typeface="Tahoma" pitchFamily="34" charset="0"/>
                <a:cs typeface="Tahoma" pitchFamily="34" charset="0"/>
              </a:rPr>
              <a:t>Características y particularidades</a:t>
            </a:r>
            <a:endParaRPr lang="es-ES" sz="2400" b="1" dirty="0">
              <a:solidFill>
                <a:srgbClr val="3333CC"/>
              </a:solidFill>
              <a:ea typeface="Tahoma" pitchFamily="34" charset="0"/>
              <a:cs typeface="Tahoma" pitchFamily="34" charset="0"/>
            </a:endParaRPr>
          </a:p>
        </p:txBody>
      </p:sp>
      <p:sp>
        <p:nvSpPr>
          <p:cNvPr id="7" name="Text Box 29">
            <a:extLst>
              <a:ext uri="{FF2B5EF4-FFF2-40B4-BE49-F238E27FC236}">
                <a16:creationId xmlns:a16="http://schemas.microsoft.com/office/drawing/2014/main" xmlns="" id="{123D71C3-B94F-4304-8694-6B1443A242E2}"/>
              </a:ext>
            </a:extLst>
          </p:cNvPr>
          <p:cNvSpPr txBox="1">
            <a:spLocks noChangeArrowheads="1"/>
          </p:cNvSpPr>
          <p:nvPr/>
        </p:nvSpPr>
        <p:spPr bwMode="auto">
          <a:xfrm>
            <a:off x="467544" y="231031"/>
            <a:ext cx="4600128" cy="461665"/>
          </a:xfrm>
          <a:prstGeom prst="rect">
            <a:avLst/>
          </a:prstGeom>
          <a:solidFill>
            <a:srgbClr val="3333CC"/>
          </a:solidFill>
          <a:ln>
            <a:noFill/>
          </a:ln>
        </p:spPr>
        <p:txBody>
          <a:bodyPr wrap="square">
            <a:spAutoFit/>
          </a:bodyPr>
          <a:lstStyle/>
          <a:p>
            <a:pPr algn="ctr"/>
            <a:r>
              <a:rPr lang="es-ES_tradnl" altLang="es-ES" sz="2400" b="1" dirty="0">
                <a:solidFill>
                  <a:schemeClr val="bg1"/>
                </a:solidFill>
                <a:latin typeface="Montserrat script=latin rev=2"/>
              </a:rPr>
              <a:t>4. GASTOS SUBVENCIONABLES</a:t>
            </a:r>
          </a:p>
        </p:txBody>
      </p:sp>
      <p:sp>
        <p:nvSpPr>
          <p:cNvPr id="8" name="CuadroTexto 7">
            <a:extLst>
              <a:ext uri="{FF2B5EF4-FFF2-40B4-BE49-F238E27FC236}">
                <a16:creationId xmlns:a16="http://schemas.microsoft.com/office/drawing/2014/main" xmlns="" id="{18D20D6D-2280-4791-B96F-D7B4ECE6D7CE}"/>
              </a:ext>
            </a:extLst>
          </p:cNvPr>
          <p:cNvSpPr txBox="1"/>
          <p:nvPr/>
        </p:nvSpPr>
        <p:spPr>
          <a:xfrm>
            <a:off x="990588" y="1054476"/>
            <a:ext cx="7745277" cy="646331"/>
          </a:xfrm>
          <a:prstGeom prst="rect">
            <a:avLst/>
          </a:prstGeom>
          <a:noFill/>
        </p:spPr>
        <p:txBody>
          <a:bodyPr wrap="square" rtlCol="0">
            <a:spAutoFit/>
          </a:bodyPr>
          <a:lstStyle/>
          <a:p>
            <a:pPr algn="ctr"/>
            <a:r>
              <a:rPr lang="es-ES" sz="3600" b="1" dirty="0">
                <a:solidFill>
                  <a:schemeClr val="tx1"/>
                </a:solidFill>
                <a:latin typeface="Trebuchet MS" panose="020B0603020202020204" pitchFamily="34" charset="0"/>
              </a:rPr>
              <a:t>Servicios y expertos externos</a:t>
            </a:r>
          </a:p>
        </p:txBody>
      </p:sp>
      <p:sp>
        <p:nvSpPr>
          <p:cNvPr id="9" name="Text Box 29">
            <a:extLst>
              <a:ext uri="{FF2B5EF4-FFF2-40B4-BE49-F238E27FC236}">
                <a16:creationId xmlns:a16="http://schemas.microsoft.com/office/drawing/2014/main" xmlns="" id="{1B00A49C-42A4-4FD8-B27D-E110EADEB91A}"/>
              </a:ext>
            </a:extLst>
          </p:cNvPr>
          <p:cNvSpPr txBox="1">
            <a:spLocks noChangeArrowheads="1"/>
          </p:cNvSpPr>
          <p:nvPr/>
        </p:nvSpPr>
        <p:spPr bwMode="auto">
          <a:xfrm>
            <a:off x="467544" y="231031"/>
            <a:ext cx="4600128" cy="830997"/>
          </a:xfrm>
          <a:prstGeom prst="rect">
            <a:avLst/>
          </a:prstGeom>
          <a:solidFill>
            <a:srgbClr val="3333CC"/>
          </a:solidFill>
          <a:ln>
            <a:noFill/>
          </a:ln>
        </p:spPr>
        <p:txBody>
          <a:bodyPr wrap="square">
            <a:spAutoFit/>
          </a:bodyPr>
          <a:lstStyle/>
          <a:p>
            <a:pPr algn="ctr"/>
            <a:r>
              <a:rPr lang="es-ES_tradnl" altLang="es-ES" sz="2400" b="1" dirty="0">
                <a:solidFill>
                  <a:schemeClr val="bg1"/>
                </a:solidFill>
                <a:latin typeface="Montserrat script=latin rev=2"/>
              </a:rPr>
              <a:t>4. GASTOS </a:t>
            </a:r>
            <a:r>
              <a:rPr lang="es-ES_tradnl" altLang="es-ES" sz="2400" b="1" dirty="0" smtClean="0">
                <a:solidFill>
                  <a:schemeClr val="bg1"/>
                </a:solidFill>
                <a:latin typeface="Montserrat script=latin rev=2"/>
              </a:rPr>
              <a:t>SUBVENCIONABLES</a:t>
            </a:r>
            <a:endParaRPr lang="es-ES_tradnl" altLang="es-ES" sz="2400" b="1" dirty="0">
              <a:solidFill>
                <a:schemeClr val="bg1"/>
              </a:solidFill>
              <a:latin typeface="Montserrat script=latin rev=2"/>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ChangeArrowheads="1"/>
          </p:cNvSpPr>
          <p:nvPr/>
        </p:nvSpPr>
        <p:spPr bwMode="auto">
          <a:xfrm>
            <a:off x="4139952" y="2708920"/>
            <a:ext cx="4896544" cy="3554819"/>
          </a:xfrm>
          <a:prstGeom prst="rect">
            <a:avLst/>
          </a:prstGeom>
          <a:noFill/>
          <a:ln w="9525">
            <a:noFill/>
            <a:miter lim="800000"/>
            <a:headEnd/>
            <a:tailEnd/>
          </a:ln>
        </p:spPr>
        <p:txBody>
          <a:bodyPr wrap="square">
            <a:spAutoFit/>
          </a:bodyPr>
          <a:lstStyle/>
          <a:p>
            <a:pPr>
              <a:spcAft>
                <a:spcPts val="600"/>
              </a:spcAft>
              <a:buClr>
                <a:srgbClr val="000066"/>
              </a:buClr>
              <a:buFont typeface="Wingdings" pitchFamily="2" charset="2"/>
              <a:buChar char="Ø"/>
            </a:pPr>
            <a:r>
              <a:rPr lang="es-ES" altLang="es-ES" sz="2000" dirty="0">
                <a:solidFill>
                  <a:schemeClr val="tx1"/>
                </a:solidFill>
                <a:latin typeface="Trebuchet MS" panose="020B0603020202020204" pitchFamily="34" charset="0"/>
                <a:ea typeface="Tahoma" pitchFamily="34" charset="0"/>
                <a:cs typeface="Tahoma" pitchFamily="34" charset="0"/>
              </a:rPr>
              <a:t> Equipamiento de </a:t>
            </a:r>
            <a:r>
              <a:rPr lang="es-ES" altLang="es-ES" sz="2000" dirty="0">
                <a:solidFill>
                  <a:srgbClr val="3333CC"/>
                </a:solidFill>
                <a:latin typeface="Trebuchet MS" panose="020B0603020202020204" pitchFamily="34" charset="0"/>
                <a:ea typeface="Tahoma" pitchFamily="34" charset="0"/>
                <a:cs typeface="Tahoma" pitchFamily="34" charset="0"/>
              </a:rPr>
              <a:t>oficina</a:t>
            </a:r>
            <a:r>
              <a:rPr lang="es-ES" altLang="es-ES" sz="2000" dirty="0">
                <a:solidFill>
                  <a:schemeClr val="tx1"/>
                </a:solidFill>
                <a:latin typeface="Trebuchet MS" panose="020B0603020202020204" pitchFamily="34" charset="0"/>
                <a:ea typeface="Tahoma" pitchFamily="34" charset="0"/>
                <a:cs typeface="Tahoma" pitchFamily="34" charset="0"/>
              </a:rPr>
              <a:t> y mobiliario</a:t>
            </a:r>
            <a:endParaRPr lang="es-ES_tradnl" altLang="es-ES" sz="2000" dirty="0">
              <a:solidFill>
                <a:schemeClr val="tx1"/>
              </a:solidFill>
              <a:latin typeface="Trebuchet MS" panose="020B0603020202020204" pitchFamily="34" charset="0"/>
              <a:ea typeface="Tahoma" pitchFamily="34" charset="0"/>
              <a:cs typeface="Tahoma" pitchFamily="34" charset="0"/>
            </a:endParaRPr>
          </a:p>
          <a:p>
            <a:pPr>
              <a:spcAft>
                <a:spcPts val="600"/>
              </a:spcAft>
              <a:buClr>
                <a:srgbClr val="000066"/>
              </a:buClr>
              <a:buFont typeface="Wingdings" pitchFamily="2" charset="2"/>
              <a:buChar char="Ø"/>
            </a:pPr>
            <a:r>
              <a:rPr lang="es-ES" altLang="es-ES" sz="2000" dirty="0">
                <a:solidFill>
                  <a:schemeClr val="tx1"/>
                </a:solidFill>
                <a:latin typeface="Trebuchet MS" panose="020B0603020202020204" pitchFamily="34" charset="0"/>
                <a:ea typeface="Tahoma" pitchFamily="34" charset="0"/>
                <a:cs typeface="Tahoma" pitchFamily="34" charset="0"/>
              </a:rPr>
              <a:t> Equipos y programas </a:t>
            </a:r>
            <a:r>
              <a:rPr lang="es-ES" altLang="es-ES" sz="2000" dirty="0">
                <a:solidFill>
                  <a:srgbClr val="3333CC"/>
                </a:solidFill>
                <a:latin typeface="Trebuchet MS" panose="020B0603020202020204" pitchFamily="34" charset="0"/>
                <a:ea typeface="Tahoma" pitchFamily="34" charset="0"/>
                <a:cs typeface="Tahoma" pitchFamily="34" charset="0"/>
              </a:rPr>
              <a:t>informáticos</a:t>
            </a:r>
            <a:r>
              <a:rPr lang="es-ES" altLang="es-ES" sz="2000" dirty="0">
                <a:solidFill>
                  <a:schemeClr val="tx1"/>
                </a:solidFill>
                <a:latin typeface="Trebuchet MS" panose="020B0603020202020204" pitchFamily="34" charset="0"/>
                <a:ea typeface="Tahoma" pitchFamily="34" charset="0"/>
                <a:cs typeface="Tahoma" pitchFamily="34" charset="0"/>
              </a:rPr>
              <a:t> específicos.</a:t>
            </a:r>
          </a:p>
          <a:p>
            <a:pPr>
              <a:spcAft>
                <a:spcPts val="600"/>
              </a:spcAft>
              <a:buClr>
                <a:srgbClr val="000066"/>
              </a:buClr>
              <a:buFont typeface="Wingdings" pitchFamily="2" charset="2"/>
              <a:buChar char="Ø"/>
            </a:pPr>
            <a:r>
              <a:rPr lang="es-ES" altLang="es-ES" sz="2000" dirty="0">
                <a:solidFill>
                  <a:schemeClr val="tx1"/>
                </a:solidFill>
                <a:latin typeface="Trebuchet MS" panose="020B0603020202020204" pitchFamily="34" charset="0"/>
                <a:ea typeface="Tahoma" pitchFamily="34" charset="0"/>
                <a:cs typeface="Tahoma" pitchFamily="34" charset="0"/>
              </a:rPr>
              <a:t> Equipos y material de </a:t>
            </a:r>
            <a:r>
              <a:rPr lang="es-ES" altLang="es-ES" sz="2000" dirty="0">
                <a:solidFill>
                  <a:srgbClr val="3333CC"/>
                </a:solidFill>
                <a:latin typeface="Trebuchet MS" panose="020B0603020202020204" pitchFamily="34" charset="0"/>
                <a:ea typeface="Tahoma" pitchFamily="34" charset="0"/>
                <a:cs typeface="Tahoma" pitchFamily="34" charset="0"/>
              </a:rPr>
              <a:t>laboratorio</a:t>
            </a:r>
            <a:r>
              <a:rPr lang="es-ES" altLang="es-ES" sz="2000" dirty="0">
                <a:solidFill>
                  <a:schemeClr val="tx1"/>
                </a:solidFill>
                <a:latin typeface="Trebuchet MS" panose="020B0603020202020204" pitchFamily="34" charset="0"/>
                <a:ea typeface="Tahoma" pitchFamily="34" charset="0"/>
                <a:cs typeface="Tahoma" pitchFamily="34" charset="0"/>
              </a:rPr>
              <a:t>.</a:t>
            </a:r>
          </a:p>
          <a:p>
            <a:pPr>
              <a:spcAft>
                <a:spcPts val="600"/>
              </a:spcAft>
              <a:buClr>
                <a:srgbClr val="000066"/>
              </a:buClr>
              <a:buFont typeface="Wingdings" pitchFamily="2" charset="2"/>
              <a:buChar char="Ø"/>
            </a:pPr>
            <a:r>
              <a:rPr lang="es-ES" altLang="es-ES" sz="2000" dirty="0">
                <a:solidFill>
                  <a:schemeClr val="tx1"/>
                </a:solidFill>
                <a:latin typeface="Trebuchet MS" panose="020B0603020202020204" pitchFamily="34" charset="0"/>
                <a:ea typeface="Tahoma" pitchFamily="34" charset="0"/>
                <a:cs typeface="Tahoma" pitchFamily="34" charset="0"/>
              </a:rPr>
              <a:t> </a:t>
            </a:r>
            <a:r>
              <a:rPr lang="es-ES" altLang="es-ES" sz="2000" dirty="0">
                <a:solidFill>
                  <a:srgbClr val="3333CC"/>
                </a:solidFill>
                <a:latin typeface="Trebuchet MS" panose="020B0603020202020204" pitchFamily="34" charset="0"/>
                <a:ea typeface="Tahoma" pitchFamily="34" charset="0"/>
                <a:cs typeface="Tahoma" pitchFamily="34" charset="0"/>
              </a:rPr>
              <a:t>Máquinas</a:t>
            </a:r>
            <a:r>
              <a:rPr lang="es-ES" altLang="es-ES" sz="2000" dirty="0">
                <a:solidFill>
                  <a:schemeClr val="tx1"/>
                </a:solidFill>
                <a:latin typeface="Trebuchet MS" panose="020B0603020202020204" pitchFamily="34" charset="0"/>
                <a:ea typeface="Tahoma" pitchFamily="34" charset="0"/>
                <a:cs typeface="Tahoma" pitchFamily="34" charset="0"/>
              </a:rPr>
              <a:t>, instrumentos, herramientas y dispositivos.</a:t>
            </a:r>
          </a:p>
          <a:p>
            <a:pPr>
              <a:spcAft>
                <a:spcPts val="600"/>
              </a:spcAft>
              <a:buClr>
                <a:srgbClr val="000066"/>
              </a:buClr>
              <a:buFont typeface="Wingdings" pitchFamily="2" charset="2"/>
              <a:buChar char="Ø"/>
            </a:pPr>
            <a:r>
              <a:rPr lang="es-ES" altLang="es-ES" sz="2000" dirty="0">
                <a:solidFill>
                  <a:schemeClr val="tx1"/>
                </a:solidFill>
                <a:latin typeface="Trebuchet MS" panose="020B0603020202020204" pitchFamily="34" charset="0"/>
                <a:ea typeface="Tahoma" pitchFamily="34" charset="0"/>
                <a:cs typeface="Tahoma" pitchFamily="34" charset="0"/>
              </a:rPr>
              <a:t> </a:t>
            </a:r>
            <a:r>
              <a:rPr lang="es-ES" altLang="es-ES" sz="2000" dirty="0">
                <a:solidFill>
                  <a:srgbClr val="3333CC"/>
                </a:solidFill>
                <a:latin typeface="Trebuchet MS" panose="020B0603020202020204" pitchFamily="34" charset="0"/>
                <a:ea typeface="Tahoma" pitchFamily="34" charset="0"/>
                <a:cs typeface="Tahoma" pitchFamily="34" charset="0"/>
              </a:rPr>
              <a:t>Vehículos</a:t>
            </a:r>
            <a:r>
              <a:rPr lang="es-ES" altLang="es-ES" sz="2000" dirty="0">
                <a:solidFill>
                  <a:schemeClr val="tx1"/>
                </a:solidFill>
                <a:latin typeface="Trebuchet MS" panose="020B0603020202020204" pitchFamily="34" charset="0"/>
                <a:ea typeface="Tahoma" pitchFamily="34" charset="0"/>
                <a:cs typeface="Tahoma" pitchFamily="34" charset="0"/>
              </a:rPr>
              <a:t> profesionales específicos, de acuerdo con la naturaleza de la operación.</a:t>
            </a:r>
          </a:p>
          <a:p>
            <a:pPr>
              <a:spcAft>
                <a:spcPts val="600"/>
              </a:spcAft>
              <a:buClr>
                <a:srgbClr val="000066"/>
              </a:buClr>
            </a:pPr>
            <a:endParaRPr lang="es-ES" altLang="es-ES" sz="2000" dirty="0">
              <a:solidFill>
                <a:schemeClr val="tx1"/>
              </a:solidFill>
              <a:ea typeface="Tahoma" pitchFamily="34" charset="0"/>
              <a:cs typeface="Tahoma" pitchFamily="34" charset="0"/>
            </a:endParaRPr>
          </a:p>
        </p:txBody>
      </p:sp>
      <p:sp>
        <p:nvSpPr>
          <p:cNvPr id="2" name="Marcador de número de diapositiva 1"/>
          <p:cNvSpPr>
            <a:spLocks noGrp="1"/>
          </p:cNvSpPr>
          <p:nvPr>
            <p:ph type="sldNum" sz="quarter" idx="12"/>
          </p:nvPr>
        </p:nvSpPr>
        <p:spPr/>
        <p:txBody>
          <a:bodyPr/>
          <a:lstStyle/>
          <a:p>
            <a:pPr>
              <a:defRPr/>
            </a:pPr>
            <a:fld id="{CE61C70F-6EFD-4C67-A480-1FCB40B62767}" type="slidenum">
              <a:rPr lang="es-ES" smtClean="0"/>
              <a:pPr>
                <a:defRPr/>
              </a:pPr>
              <a:t>27</a:t>
            </a:fld>
            <a:endParaRPr lang="es-ES"/>
          </a:p>
        </p:txBody>
      </p:sp>
      <p:sp>
        <p:nvSpPr>
          <p:cNvPr id="9" name="Text Box 13"/>
          <p:cNvSpPr txBox="1">
            <a:spLocks noChangeArrowheads="1"/>
          </p:cNvSpPr>
          <p:nvPr/>
        </p:nvSpPr>
        <p:spPr bwMode="auto">
          <a:xfrm>
            <a:off x="686762" y="980728"/>
            <a:ext cx="8352927" cy="1213537"/>
          </a:xfrm>
          <a:prstGeom prst="rect">
            <a:avLst/>
          </a:prstGeom>
          <a:noFill/>
          <a:ln w="9525">
            <a:noFill/>
            <a:miter lim="800000"/>
            <a:headEnd/>
            <a:tailEnd/>
          </a:ln>
        </p:spPr>
        <p:txBody>
          <a:bodyPr wrap="square">
            <a:spAutoFit/>
          </a:bodyPr>
          <a:lstStyle/>
          <a:p>
            <a:pPr marL="342900" indent="-342900" algn="ctr">
              <a:lnSpc>
                <a:spcPct val="150000"/>
              </a:lnSpc>
              <a:defRPr/>
            </a:pPr>
            <a:endParaRPr lang="es-ES_tradnl" sz="2400" b="1" dirty="0">
              <a:solidFill>
                <a:srgbClr val="3333CC"/>
              </a:solidFill>
              <a:ea typeface="Tahoma" pitchFamily="34" charset="0"/>
              <a:cs typeface="Tahoma" pitchFamily="34" charset="0"/>
            </a:endParaRPr>
          </a:p>
          <a:p>
            <a:pPr marL="342900" indent="-342900" algn="ctr">
              <a:lnSpc>
                <a:spcPct val="150000"/>
              </a:lnSpc>
              <a:defRPr/>
            </a:pPr>
            <a:r>
              <a:rPr lang="es-ES_tradnl" sz="2800" b="1" dirty="0">
                <a:solidFill>
                  <a:srgbClr val="3333CC"/>
                </a:solidFill>
                <a:latin typeface="Trebuchet MS" panose="020B0603020202020204" pitchFamily="34" charset="0"/>
                <a:ea typeface="Tahoma" pitchFamily="34" charset="0"/>
                <a:cs typeface="Tahoma" pitchFamily="34" charset="0"/>
              </a:rPr>
              <a:t>Qué se incluye</a:t>
            </a:r>
            <a:endParaRPr lang="es-ES" sz="2800" b="1" dirty="0">
              <a:solidFill>
                <a:srgbClr val="3333CC"/>
              </a:solidFill>
              <a:latin typeface="Trebuchet MS" panose="020B0603020202020204" pitchFamily="34" charset="0"/>
              <a:ea typeface="Tahoma" pitchFamily="34" charset="0"/>
              <a:cs typeface="Tahoma" pitchFamily="34" charset="0"/>
            </a:endParaRPr>
          </a:p>
        </p:txBody>
      </p:sp>
      <p:sp>
        <p:nvSpPr>
          <p:cNvPr id="6" name="Text Box 29">
            <a:extLst>
              <a:ext uri="{FF2B5EF4-FFF2-40B4-BE49-F238E27FC236}">
                <a16:creationId xmlns:a16="http://schemas.microsoft.com/office/drawing/2014/main" xmlns="" id="{7F1566D0-AC30-448B-B7E3-E2A2EE6FB199}"/>
              </a:ext>
            </a:extLst>
          </p:cNvPr>
          <p:cNvSpPr txBox="1">
            <a:spLocks noChangeArrowheads="1"/>
          </p:cNvSpPr>
          <p:nvPr/>
        </p:nvSpPr>
        <p:spPr bwMode="auto">
          <a:xfrm>
            <a:off x="467544" y="231031"/>
            <a:ext cx="4600128" cy="461665"/>
          </a:xfrm>
          <a:prstGeom prst="rect">
            <a:avLst/>
          </a:prstGeom>
          <a:solidFill>
            <a:srgbClr val="3333CC"/>
          </a:solidFill>
          <a:ln>
            <a:noFill/>
          </a:ln>
        </p:spPr>
        <p:txBody>
          <a:bodyPr wrap="square">
            <a:spAutoFit/>
          </a:bodyPr>
          <a:lstStyle/>
          <a:p>
            <a:pPr algn="ctr"/>
            <a:r>
              <a:rPr lang="es-ES_tradnl" altLang="es-ES" sz="2400" b="1" dirty="0">
                <a:solidFill>
                  <a:schemeClr val="bg1"/>
                </a:solidFill>
                <a:latin typeface="Montserrat script=latin rev=2"/>
              </a:rPr>
              <a:t>4. GASTOS SUBVENCIONABLES</a:t>
            </a:r>
          </a:p>
        </p:txBody>
      </p:sp>
      <p:sp>
        <p:nvSpPr>
          <p:cNvPr id="11" name="CuadroTexto 10">
            <a:extLst>
              <a:ext uri="{FF2B5EF4-FFF2-40B4-BE49-F238E27FC236}">
                <a16:creationId xmlns:a16="http://schemas.microsoft.com/office/drawing/2014/main" xmlns="" id="{A31A3C6E-6730-4E91-A011-D8A92E894BDA}"/>
              </a:ext>
            </a:extLst>
          </p:cNvPr>
          <p:cNvSpPr txBox="1"/>
          <p:nvPr/>
        </p:nvSpPr>
        <p:spPr>
          <a:xfrm>
            <a:off x="990588" y="1054476"/>
            <a:ext cx="7745277" cy="646331"/>
          </a:xfrm>
          <a:prstGeom prst="rect">
            <a:avLst/>
          </a:prstGeom>
          <a:noFill/>
        </p:spPr>
        <p:txBody>
          <a:bodyPr wrap="square" rtlCol="0">
            <a:spAutoFit/>
          </a:bodyPr>
          <a:lstStyle/>
          <a:p>
            <a:pPr algn="ctr"/>
            <a:r>
              <a:rPr lang="es-ES" sz="3600" b="1" dirty="0">
                <a:solidFill>
                  <a:schemeClr val="tx1"/>
                </a:solidFill>
                <a:latin typeface="Trebuchet MS" panose="020B0603020202020204" pitchFamily="34" charset="0"/>
              </a:rPr>
              <a:t>Equipamientos</a:t>
            </a:r>
          </a:p>
        </p:txBody>
      </p:sp>
      <p:pic>
        <p:nvPicPr>
          <p:cNvPr id="4" name="Imagen 3">
            <a:extLst>
              <a:ext uri="{FF2B5EF4-FFF2-40B4-BE49-F238E27FC236}">
                <a16:creationId xmlns:a16="http://schemas.microsoft.com/office/drawing/2014/main" xmlns="" id="{131641D8-D919-439D-9F88-470E4D13F22E}"/>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82991" y="2780928"/>
            <a:ext cx="3423632" cy="2278855"/>
          </a:xfrm>
          <a:prstGeom prst="rect">
            <a:avLst/>
          </a:prstGeom>
        </p:spPr>
      </p:pic>
      <p:sp>
        <p:nvSpPr>
          <p:cNvPr id="8" name="Text Box 29">
            <a:extLst>
              <a:ext uri="{FF2B5EF4-FFF2-40B4-BE49-F238E27FC236}">
                <a16:creationId xmlns:a16="http://schemas.microsoft.com/office/drawing/2014/main" xmlns="" id="{1B00A49C-42A4-4FD8-B27D-E110EADEB91A}"/>
              </a:ext>
            </a:extLst>
          </p:cNvPr>
          <p:cNvSpPr txBox="1">
            <a:spLocks noChangeArrowheads="1"/>
          </p:cNvSpPr>
          <p:nvPr/>
        </p:nvSpPr>
        <p:spPr bwMode="auto">
          <a:xfrm>
            <a:off x="467544" y="231031"/>
            <a:ext cx="4600128" cy="830997"/>
          </a:xfrm>
          <a:prstGeom prst="rect">
            <a:avLst/>
          </a:prstGeom>
          <a:solidFill>
            <a:srgbClr val="3333CC"/>
          </a:solidFill>
          <a:ln>
            <a:noFill/>
          </a:ln>
        </p:spPr>
        <p:txBody>
          <a:bodyPr wrap="square">
            <a:spAutoFit/>
          </a:bodyPr>
          <a:lstStyle/>
          <a:p>
            <a:pPr algn="ctr"/>
            <a:r>
              <a:rPr lang="es-ES_tradnl" altLang="es-ES" sz="2400" b="1" dirty="0">
                <a:solidFill>
                  <a:schemeClr val="bg1"/>
                </a:solidFill>
                <a:latin typeface="Montserrat script=latin rev=2"/>
              </a:rPr>
              <a:t>4. GASTOS </a:t>
            </a:r>
            <a:r>
              <a:rPr lang="es-ES_tradnl" altLang="es-ES" sz="2400" b="1" dirty="0" smtClean="0">
                <a:solidFill>
                  <a:schemeClr val="bg1"/>
                </a:solidFill>
                <a:latin typeface="Montserrat script=latin rev=2"/>
              </a:rPr>
              <a:t>SUBVENCIONABLES</a:t>
            </a:r>
            <a:endParaRPr lang="es-ES_tradnl" altLang="es-ES" sz="2400" b="1" dirty="0">
              <a:solidFill>
                <a:schemeClr val="bg1"/>
              </a:solidFill>
              <a:latin typeface="Montserrat script=latin rev=2"/>
            </a:endParaRPr>
          </a:p>
        </p:txBody>
      </p:sp>
    </p:spTree>
    <p:extLst>
      <p:ext uri="{BB962C8B-B14F-4D97-AF65-F5344CB8AC3E}">
        <p14:creationId xmlns:p14="http://schemas.microsoft.com/office/powerpoint/2010/main" xmlns="" val="4215236912"/>
      </p:ext>
    </p:extLst>
  </p:cSld>
  <p:clrMapOvr>
    <a:masterClrMapping/>
  </p:clrMapOvr>
  <p:transition spd="slow">
    <p:push dir="u"/>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ChangeArrowheads="1"/>
          </p:cNvSpPr>
          <p:nvPr/>
        </p:nvSpPr>
        <p:spPr bwMode="auto">
          <a:xfrm>
            <a:off x="1003186" y="2636912"/>
            <a:ext cx="7745277" cy="1938992"/>
          </a:xfrm>
          <a:prstGeom prst="rect">
            <a:avLst/>
          </a:prstGeom>
          <a:noFill/>
          <a:ln w="9525">
            <a:noFill/>
            <a:miter lim="800000"/>
            <a:headEnd/>
            <a:tailEnd/>
          </a:ln>
        </p:spPr>
        <p:txBody>
          <a:bodyPr wrap="square">
            <a:spAutoFit/>
          </a:bodyPr>
          <a:lstStyle/>
          <a:p>
            <a:pPr algn="just">
              <a:spcBef>
                <a:spcPts val="600"/>
              </a:spcBef>
              <a:spcAft>
                <a:spcPts val="600"/>
              </a:spcAft>
              <a:buClr>
                <a:srgbClr val="000066"/>
              </a:buClr>
              <a:buFont typeface="Wingdings" pitchFamily="2" charset="2"/>
              <a:buChar char="Ø"/>
            </a:pPr>
            <a:r>
              <a:rPr lang="es-ES_tradnl" altLang="es-ES" sz="2000" dirty="0">
                <a:solidFill>
                  <a:schemeClr val="tx1"/>
                </a:solidFill>
                <a:latin typeface="Trebuchet MS" panose="020B0603020202020204" pitchFamily="34" charset="0"/>
                <a:ea typeface="Tahoma" pitchFamily="34" charset="0"/>
                <a:cs typeface="Tahoma" pitchFamily="34" charset="0"/>
              </a:rPr>
              <a:t> Compra, alquiler o </a:t>
            </a:r>
            <a:r>
              <a:rPr lang="es-ES_tradnl" altLang="es-ES" sz="2000" i="1" dirty="0">
                <a:solidFill>
                  <a:schemeClr val="tx1"/>
                </a:solidFill>
                <a:latin typeface="Trebuchet MS" panose="020B0603020202020204" pitchFamily="34" charset="0"/>
                <a:ea typeface="Tahoma" pitchFamily="34" charset="0"/>
                <a:cs typeface="Tahoma" pitchFamily="34" charset="0"/>
              </a:rPr>
              <a:t>leasing </a:t>
            </a:r>
            <a:r>
              <a:rPr lang="es-ES_tradnl" altLang="es-ES" sz="2000" dirty="0">
                <a:solidFill>
                  <a:schemeClr val="tx1"/>
                </a:solidFill>
                <a:latin typeface="Trebuchet MS" panose="020B0603020202020204" pitchFamily="34" charset="0"/>
                <a:ea typeface="Tahoma" pitchFamily="34" charset="0"/>
                <a:cs typeface="Tahoma" pitchFamily="34" charset="0"/>
              </a:rPr>
              <a:t>(</a:t>
            </a:r>
            <a:r>
              <a:rPr lang="es-ES_tradnl" altLang="es-ES" sz="2000" b="1" dirty="0">
                <a:solidFill>
                  <a:srgbClr val="3333CC"/>
                </a:solidFill>
                <a:latin typeface="Trebuchet MS" panose="020B0603020202020204" pitchFamily="34" charset="0"/>
                <a:ea typeface="Tahoma" pitchFamily="34" charset="0"/>
                <a:cs typeface="Tahoma" pitchFamily="34" charset="0"/>
              </a:rPr>
              <a:t>no entre beneficiarios</a:t>
            </a:r>
            <a:r>
              <a:rPr lang="es-ES_tradnl" altLang="es-ES" sz="2000" dirty="0">
                <a:solidFill>
                  <a:schemeClr val="tx1"/>
                </a:solidFill>
                <a:latin typeface="Trebuchet MS" panose="020B0603020202020204" pitchFamily="34" charset="0"/>
                <a:ea typeface="Tahoma" pitchFamily="34" charset="0"/>
                <a:cs typeface="Tahoma" pitchFamily="34" charset="0"/>
              </a:rPr>
              <a:t>).</a:t>
            </a:r>
            <a:r>
              <a:rPr lang="es-ES_tradnl" altLang="es-ES" sz="2000" b="1" dirty="0">
                <a:solidFill>
                  <a:schemeClr val="tx1"/>
                </a:solidFill>
                <a:latin typeface="Trebuchet MS" panose="020B0603020202020204" pitchFamily="34" charset="0"/>
                <a:ea typeface="Tahoma" pitchFamily="34" charset="0"/>
                <a:cs typeface="Tahoma" pitchFamily="34" charset="0"/>
              </a:rPr>
              <a:t> </a:t>
            </a:r>
            <a:endParaRPr lang="es-ES_tradnl" altLang="es-ES" sz="2000" dirty="0">
              <a:solidFill>
                <a:schemeClr val="tx1"/>
              </a:solidFill>
              <a:latin typeface="Trebuchet MS" panose="020B0603020202020204" pitchFamily="34" charset="0"/>
              <a:ea typeface="Tahoma" pitchFamily="34" charset="0"/>
              <a:cs typeface="Tahoma" pitchFamily="34" charset="0"/>
            </a:endParaRPr>
          </a:p>
          <a:p>
            <a:pPr algn="just">
              <a:spcBef>
                <a:spcPts val="600"/>
              </a:spcBef>
              <a:spcAft>
                <a:spcPts val="600"/>
              </a:spcAft>
              <a:buClr>
                <a:srgbClr val="000066"/>
              </a:buClr>
              <a:buFont typeface="Wingdings" pitchFamily="2" charset="2"/>
              <a:buChar char="Ø"/>
            </a:pPr>
            <a:r>
              <a:rPr lang="es-ES_tradnl" altLang="es-ES" sz="2000" dirty="0">
                <a:solidFill>
                  <a:schemeClr val="tx1"/>
                </a:solidFill>
                <a:latin typeface="Trebuchet MS" panose="020B0603020202020204" pitchFamily="34" charset="0"/>
                <a:ea typeface="Tahoma" pitchFamily="34" charset="0"/>
                <a:cs typeface="Tahoma" pitchFamily="34" charset="0"/>
              </a:rPr>
              <a:t> </a:t>
            </a:r>
            <a:r>
              <a:rPr lang="es-ES_tradnl" altLang="es-ES" sz="2000" b="1" dirty="0">
                <a:solidFill>
                  <a:srgbClr val="3333CC"/>
                </a:solidFill>
                <a:latin typeface="Trebuchet MS" panose="020B0603020202020204" pitchFamily="34" charset="0"/>
                <a:ea typeface="Tahoma" pitchFamily="34" charset="0"/>
                <a:cs typeface="Tahoma" pitchFamily="34" charset="0"/>
              </a:rPr>
              <a:t>Previstos</a:t>
            </a:r>
            <a:r>
              <a:rPr lang="es-ES_tradnl" altLang="es-ES" sz="2000" dirty="0">
                <a:solidFill>
                  <a:schemeClr val="tx1"/>
                </a:solidFill>
                <a:latin typeface="Trebuchet MS" panose="020B0603020202020204" pitchFamily="34" charset="0"/>
                <a:ea typeface="Tahoma" pitchFamily="34" charset="0"/>
                <a:cs typeface="Tahoma" pitchFamily="34" charset="0"/>
              </a:rPr>
              <a:t> en el Formulario de Candidatura y </a:t>
            </a:r>
            <a:r>
              <a:rPr lang="es-ES_tradnl" altLang="es-ES" sz="2000" b="1" dirty="0">
                <a:solidFill>
                  <a:srgbClr val="3333CC"/>
                </a:solidFill>
                <a:latin typeface="Trebuchet MS" panose="020B0603020202020204" pitchFamily="34" charset="0"/>
                <a:ea typeface="Tahoma" pitchFamily="34" charset="0"/>
                <a:cs typeface="Tahoma" pitchFamily="34" charset="0"/>
              </a:rPr>
              <a:t>necesarios</a:t>
            </a:r>
            <a:r>
              <a:rPr lang="es-ES_tradnl" altLang="es-ES" sz="2000" dirty="0">
                <a:solidFill>
                  <a:schemeClr val="tx1"/>
                </a:solidFill>
                <a:latin typeface="Trebuchet MS" panose="020B0603020202020204" pitchFamily="34" charset="0"/>
                <a:ea typeface="Tahoma" pitchFamily="34" charset="0"/>
                <a:cs typeface="Tahoma" pitchFamily="34" charset="0"/>
              </a:rPr>
              <a:t> para alcanzar objetivos / resultados del proyecto.</a:t>
            </a:r>
          </a:p>
          <a:p>
            <a:pPr algn="just">
              <a:spcBef>
                <a:spcPts val="600"/>
              </a:spcBef>
              <a:spcAft>
                <a:spcPts val="600"/>
              </a:spcAft>
              <a:buClr>
                <a:srgbClr val="000066"/>
              </a:buClr>
              <a:buFont typeface="Wingdings" pitchFamily="2" charset="2"/>
              <a:buChar char="Ø"/>
            </a:pPr>
            <a:r>
              <a:rPr lang="es-ES_tradnl" altLang="es-ES" sz="2000" b="1" dirty="0">
                <a:solidFill>
                  <a:srgbClr val="3333CC"/>
                </a:solidFill>
                <a:latin typeface="Trebuchet MS" panose="020B0603020202020204" pitchFamily="34" charset="0"/>
                <a:ea typeface="Tahoma" pitchFamily="34" charset="0"/>
                <a:cs typeface="Tahoma" pitchFamily="34" charset="0"/>
              </a:rPr>
              <a:t>Transparencia</a:t>
            </a:r>
            <a:r>
              <a:rPr lang="es-ES_tradnl" altLang="es-ES" sz="2000" dirty="0">
                <a:solidFill>
                  <a:srgbClr val="3333CC"/>
                </a:solidFill>
                <a:latin typeface="Trebuchet MS" panose="020B0603020202020204" pitchFamily="34" charset="0"/>
                <a:ea typeface="Tahoma" pitchFamily="34" charset="0"/>
                <a:cs typeface="Tahoma" pitchFamily="34" charset="0"/>
              </a:rPr>
              <a:t>,</a:t>
            </a:r>
            <a:r>
              <a:rPr lang="es-ES_tradnl" altLang="es-ES" sz="2000" b="1" dirty="0">
                <a:solidFill>
                  <a:srgbClr val="3333CC"/>
                </a:solidFill>
                <a:latin typeface="Trebuchet MS" panose="020B0603020202020204" pitchFamily="34" charset="0"/>
                <a:ea typeface="Tahoma" pitchFamily="34" charset="0"/>
                <a:cs typeface="Tahoma" pitchFamily="34" charset="0"/>
              </a:rPr>
              <a:t> publicidad y libre concurrencia </a:t>
            </a:r>
            <a:r>
              <a:rPr lang="es-ES_tradnl" altLang="es-ES" sz="2000" dirty="0">
                <a:solidFill>
                  <a:schemeClr val="tx1"/>
                </a:solidFill>
                <a:latin typeface="Trebuchet MS" panose="020B0603020202020204" pitchFamily="34" charset="0"/>
                <a:ea typeface="Tahoma" pitchFamily="34" charset="0"/>
                <a:cs typeface="Tahoma" pitchFamily="34" charset="0"/>
              </a:rPr>
              <a:t>y normativa de </a:t>
            </a:r>
            <a:r>
              <a:rPr lang="es-ES_tradnl" altLang="es-ES" sz="2000" b="1" dirty="0">
                <a:solidFill>
                  <a:srgbClr val="3333CC"/>
                </a:solidFill>
                <a:latin typeface="Trebuchet MS" panose="020B0603020202020204" pitchFamily="34" charset="0"/>
                <a:ea typeface="Tahoma" pitchFamily="34" charset="0"/>
                <a:cs typeface="Tahoma" pitchFamily="34" charset="0"/>
              </a:rPr>
              <a:t>contratación</a:t>
            </a:r>
            <a:r>
              <a:rPr lang="es-ES_tradnl" altLang="es-ES" sz="2000" dirty="0">
                <a:solidFill>
                  <a:schemeClr val="tx1"/>
                </a:solidFill>
                <a:latin typeface="Trebuchet MS" panose="020B0603020202020204" pitchFamily="34" charset="0"/>
                <a:ea typeface="Tahoma" pitchFamily="34" charset="0"/>
                <a:cs typeface="Tahoma" pitchFamily="34" charset="0"/>
              </a:rPr>
              <a:t> aplicable.</a:t>
            </a:r>
          </a:p>
        </p:txBody>
      </p:sp>
      <p:sp>
        <p:nvSpPr>
          <p:cNvPr id="2" name="Marcador de número de diapositiva 1"/>
          <p:cNvSpPr>
            <a:spLocks noGrp="1"/>
          </p:cNvSpPr>
          <p:nvPr>
            <p:ph type="sldNum" sz="quarter" idx="12"/>
          </p:nvPr>
        </p:nvSpPr>
        <p:spPr/>
        <p:txBody>
          <a:bodyPr/>
          <a:lstStyle/>
          <a:p>
            <a:pPr>
              <a:defRPr/>
            </a:pPr>
            <a:fld id="{CE61C70F-6EFD-4C67-A480-1FCB40B62767}" type="slidenum">
              <a:rPr lang="es-ES" smtClean="0"/>
              <a:pPr>
                <a:defRPr/>
              </a:pPr>
              <a:t>28</a:t>
            </a:fld>
            <a:endParaRPr lang="es-ES"/>
          </a:p>
        </p:txBody>
      </p:sp>
      <p:sp>
        <p:nvSpPr>
          <p:cNvPr id="7" name="6 Rectángulo"/>
          <p:cNvSpPr/>
          <p:nvPr/>
        </p:nvSpPr>
        <p:spPr>
          <a:xfrm>
            <a:off x="2045251" y="1539399"/>
            <a:ext cx="5341527" cy="570990"/>
          </a:xfrm>
          <a:prstGeom prst="rect">
            <a:avLst/>
          </a:prstGeom>
        </p:spPr>
        <p:txBody>
          <a:bodyPr wrap="none">
            <a:spAutoFit/>
          </a:bodyPr>
          <a:lstStyle/>
          <a:p>
            <a:pPr marL="342900" indent="-342900" algn="ctr">
              <a:lnSpc>
                <a:spcPct val="150000"/>
              </a:lnSpc>
              <a:defRPr/>
            </a:pPr>
            <a:r>
              <a:rPr lang="es-ES_tradnl" sz="2400" b="1" dirty="0">
                <a:solidFill>
                  <a:srgbClr val="3333CC"/>
                </a:solidFill>
                <a:ea typeface="Tahoma" pitchFamily="34" charset="0"/>
                <a:cs typeface="Tahoma" pitchFamily="34" charset="0"/>
              </a:rPr>
              <a:t>Características y particularidades</a:t>
            </a:r>
            <a:endParaRPr lang="es-ES" sz="2400" b="1" dirty="0">
              <a:solidFill>
                <a:srgbClr val="3333CC"/>
              </a:solidFill>
              <a:ea typeface="Tahoma" pitchFamily="34" charset="0"/>
              <a:cs typeface="Tahoma" pitchFamily="34" charset="0"/>
            </a:endParaRPr>
          </a:p>
        </p:txBody>
      </p:sp>
      <p:sp>
        <p:nvSpPr>
          <p:cNvPr id="8" name="Text Box 29">
            <a:extLst>
              <a:ext uri="{FF2B5EF4-FFF2-40B4-BE49-F238E27FC236}">
                <a16:creationId xmlns:a16="http://schemas.microsoft.com/office/drawing/2014/main" xmlns="" id="{449A5FCA-FF63-4ACB-BAFD-9C79246C2EC2}"/>
              </a:ext>
            </a:extLst>
          </p:cNvPr>
          <p:cNvSpPr txBox="1">
            <a:spLocks noChangeArrowheads="1"/>
          </p:cNvSpPr>
          <p:nvPr/>
        </p:nvSpPr>
        <p:spPr bwMode="auto">
          <a:xfrm>
            <a:off x="467544" y="231031"/>
            <a:ext cx="4600128" cy="461665"/>
          </a:xfrm>
          <a:prstGeom prst="rect">
            <a:avLst/>
          </a:prstGeom>
          <a:solidFill>
            <a:srgbClr val="3333CC"/>
          </a:solidFill>
          <a:ln>
            <a:noFill/>
          </a:ln>
        </p:spPr>
        <p:txBody>
          <a:bodyPr wrap="square">
            <a:spAutoFit/>
          </a:bodyPr>
          <a:lstStyle/>
          <a:p>
            <a:pPr algn="ctr"/>
            <a:r>
              <a:rPr lang="es-ES_tradnl" altLang="es-ES" sz="2400" b="1" dirty="0">
                <a:solidFill>
                  <a:schemeClr val="bg1"/>
                </a:solidFill>
                <a:latin typeface="Montserrat script=latin rev=2"/>
              </a:rPr>
              <a:t>4. GASTOS SUBVENCIONABLES</a:t>
            </a:r>
          </a:p>
        </p:txBody>
      </p:sp>
      <p:sp>
        <p:nvSpPr>
          <p:cNvPr id="10" name="CuadroTexto 9">
            <a:extLst>
              <a:ext uri="{FF2B5EF4-FFF2-40B4-BE49-F238E27FC236}">
                <a16:creationId xmlns:a16="http://schemas.microsoft.com/office/drawing/2014/main" xmlns="" id="{5E9443BD-245A-418E-B713-896A81CBBAD3}"/>
              </a:ext>
            </a:extLst>
          </p:cNvPr>
          <p:cNvSpPr txBox="1"/>
          <p:nvPr/>
        </p:nvSpPr>
        <p:spPr>
          <a:xfrm>
            <a:off x="843377" y="980728"/>
            <a:ext cx="7745277" cy="646331"/>
          </a:xfrm>
          <a:prstGeom prst="rect">
            <a:avLst/>
          </a:prstGeom>
          <a:noFill/>
        </p:spPr>
        <p:txBody>
          <a:bodyPr wrap="square" rtlCol="0">
            <a:spAutoFit/>
          </a:bodyPr>
          <a:lstStyle/>
          <a:p>
            <a:pPr algn="ctr"/>
            <a:r>
              <a:rPr lang="es-ES" sz="3600" b="1" dirty="0">
                <a:solidFill>
                  <a:schemeClr val="tx1"/>
                </a:solidFill>
                <a:latin typeface="Trebuchet MS" panose="020B0603020202020204" pitchFamily="34" charset="0"/>
              </a:rPr>
              <a:t>Equipamientos</a:t>
            </a:r>
          </a:p>
        </p:txBody>
      </p:sp>
      <p:sp>
        <p:nvSpPr>
          <p:cNvPr id="3" name="CuadroTexto 2">
            <a:extLst>
              <a:ext uri="{FF2B5EF4-FFF2-40B4-BE49-F238E27FC236}">
                <a16:creationId xmlns:a16="http://schemas.microsoft.com/office/drawing/2014/main" xmlns="" id="{B7B8D5DB-D8B6-46B3-9099-B6386661CF4B}"/>
              </a:ext>
            </a:extLst>
          </p:cNvPr>
          <p:cNvSpPr txBox="1"/>
          <p:nvPr/>
        </p:nvSpPr>
        <p:spPr>
          <a:xfrm>
            <a:off x="1115616" y="4941168"/>
            <a:ext cx="7475403" cy="1015663"/>
          </a:xfrm>
          <a:prstGeom prst="rect">
            <a:avLst/>
          </a:prstGeom>
          <a:solidFill>
            <a:schemeClr val="bg1">
              <a:alpha val="62000"/>
            </a:schemeClr>
          </a:solidFill>
          <a:ln w="19050">
            <a:solidFill>
              <a:srgbClr val="FF0000"/>
            </a:solidFill>
          </a:ln>
        </p:spPr>
        <p:txBody>
          <a:bodyPr wrap="square" rtlCol="0">
            <a:spAutoFit/>
          </a:bodyPr>
          <a:lstStyle/>
          <a:p>
            <a:pPr marL="285750" indent="-285750">
              <a:buFont typeface="Wingdings" panose="05000000000000000000" pitchFamily="2" charset="2"/>
              <a:buChar char="Ø"/>
            </a:pPr>
            <a:r>
              <a:rPr lang="es-ES_tradnl" altLang="es-ES" sz="2000" b="1" dirty="0">
                <a:solidFill>
                  <a:schemeClr val="tx1"/>
                </a:solidFill>
                <a:latin typeface="Trebuchet MS" panose="020B0603020202020204" pitchFamily="34" charset="0"/>
                <a:ea typeface="Tahoma" pitchFamily="34" charset="0"/>
                <a:cs typeface="Tahoma" pitchFamily="34" charset="0"/>
              </a:rPr>
              <a:t> </a:t>
            </a:r>
            <a:r>
              <a:rPr lang="es-ES_tradnl" altLang="es-ES" sz="2000" b="1" dirty="0">
                <a:solidFill>
                  <a:srgbClr val="3333CC"/>
                </a:solidFill>
                <a:latin typeface="Trebuchet MS" panose="020B0603020202020204" pitchFamily="34" charset="0"/>
                <a:ea typeface="Tahoma" pitchFamily="34" charset="0"/>
                <a:cs typeface="Tahoma" pitchFamily="34" charset="0"/>
              </a:rPr>
              <a:t>Imprescindibles</a:t>
            </a:r>
            <a:r>
              <a:rPr lang="es-ES_tradnl" altLang="es-ES" sz="2000" b="1" dirty="0">
                <a:solidFill>
                  <a:schemeClr val="tx1"/>
                </a:solidFill>
                <a:latin typeface="Trebuchet MS" panose="020B0603020202020204" pitchFamily="34" charset="0"/>
                <a:ea typeface="Tahoma" pitchFamily="34" charset="0"/>
                <a:cs typeface="Tahoma" pitchFamily="34" charset="0"/>
              </a:rPr>
              <a:t> para la ejecución y </a:t>
            </a:r>
            <a:r>
              <a:rPr lang="es-ES_tradnl" altLang="es-ES" sz="2000" b="1" dirty="0">
                <a:solidFill>
                  <a:srgbClr val="3333CC"/>
                </a:solidFill>
                <a:latin typeface="Trebuchet MS" panose="020B0603020202020204" pitchFamily="34" charset="0"/>
                <a:ea typeface="Tahoma" pitchFamily="34" charset="0"/>
                <a:cs typeface="Tahoma" pitchFamily="34" charset="0"/>
              </a:rPr>
              <a:t>dedicación exclusiva </a:t>
            </a:r>
            <a:r>
              <a:rPr lang="es-ES_tradnl" altLang="es-ES" sz="2000" b="1" dirty="0">
                <a:solidFill>
                  <a:schemeClr val="tx1"/>
                </a:solidFill>
                <a:latin typeface="Trebuchet MS" panose="020B0603020202020204" pitchFamily="34" charset="0"/>
                <a:ea typeface="Tahoma" pitchFamily="34" charset="0"/>
                <a:cs typeface="Tahoma" pitchFamily="34" charset="0"/>
              </a:rPr>
              <a:t>al proyecto, manteniendo el uso para el que fueron adquiridos, incluso una vez finalizada la operación.</a:t>
            </a:r>
          </a:p>
        </p:txBody>
      </p:sp>
      <p:sp>
        <p:nvSpPr>
          <p:cNvPr id="9" name="Text Box 29">
            <a:extLst>
              <a:ext uri="{FF2B5EF4-FFF2-40B4-BE49-F238E27FC236}">
                <a16:creationId xmlns:a16="http://schemas.microsoft.com/office/drawing/2014/main" xmlns="" id="{1B00A49C-42A4-4FD8-B27D-E110EADEB91A}"/>
              </a:ext>
            </a:extLst>
          </p:cNvPr>
          <p:cNvSpPr txBox="1">
            <a:spLocks noChangeArrowheads="1"/>
          </p:cNvSpPr>
          <p:nvPr/>
        </p:nvSpPr>
        <p:spPr bwMode="auto">
          <a:xfrm>
            <a:off x="467544" y="231031"/>
            <a:ext cx="4600128" cy="830997"/>
          </a:xfrm>
          <a:prstGeom prst="rect">
            <a:avLst/>
          </a:prstGeom>
          <a:solidFill>
            <a:srgbClr val="3333CC"/>
          </a:solidFill>
          <a:ln>
            <a:noFill/>
          </a:ln>
        </p:spPr>
        <p:txBody>
          <a:bodyPr wrap="square">
            <a:spAutoFit/>
          </a:bodyPr>
          <a:lstStyle/>
          <a:p>
            <a:pPr algn="ctr"/>
            <a:r>
              <a:rPr lang="es-ES_tradnl" altLang="es-ES" sz="2400" b="1" dirty="0">
                <a:solidFill>
                  <a:schemeClr val="bg1"/>
                </a:solidFill>
                <a:latin typeface="Montserrat script=latin rev=2"/>
              </a:rPr>
              <a:t>4. GASTOS </a:t>
            </a:r>
            <a:r>
              <a:rPr lang="es-ES_tradnl" altLang="es-ES" sz="2400" b="1" dirty="0" smtClean="0">
                <a:solidFill>
                  <a:schemeClr val="bg1"/>
                </a:solidFill>
                <a:latin typeface="Montserrat script=latin rev=2"/>
              </a:rPr>
              <a:t>SUBVENCIONABLES</a:t>
            </a:r>
            <a:endParaRPr lang="es-ES_tradnl" altLang="es-ES" sz="2400" b="1" dirty="0">
              <a:solidFill>
                <a:schemeClr val="bg1"/>
              </a:solidFill>
              <a:latin typeface="Montserrat script=latin rev=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6"/>
          <p:cNvSpPr>
            <a:spLocks noChangeArrowheads="1"/>
          </p:cNvSpPr>
          <p:nvPr/>
        </p:nvSpPr>
        <p:spPr bwMode="auto">
          <a:xfrm>
            <a:off x="891867" y="2492896"/>
            <a:ext cx="8000613" cy="2400657"/>
          </a:xfrm>
          <a:prstGeom prst="rect">
            <a:avLst/>
          </a:prstGeom>
          <a:noFill/>
          <a:ln w="9525">
            <a:noFill/>
            <a:miter lim="800000"/>
            <a:headEnd/>
            <a:tailEnd/>
          </a:ln>
        </p:spPr>
        <p:txBody>
          <a:bodyPr wrap="square">
            <a:spAutoFit/>
          </a:bodyPr>
          <a:lstStyle/>
          <a:p>
            <a:pPr algn="just">
              <a:spcAft>
                <a:spcPts val="1800"/>
              </a:spcAft>
              <a:buFont typeface="Wingdings" pitchFamily="2" charset="2"/>
              <a:buChar char="Ø"/>
            </a:pPr>
            <a:r>
              <a:rPr lang="es-ES_tradnl" altLang="es-ES" sz="2000" dirty="0">
                <a:solidFill>
                  <a:schemeClr val="tx1"/>
                </a:solidFill>
                <a:ea typeface="Tahoma" pitchFamily="34" charset="0"/>
                <a:cs typeface="Tahoma" pitchFamily="34" charset="0"/>
              </a:rPr>
              <a:t> </a:t>
            </a:r>
            <a:r>
              <a:rPr lang="es-ES_tradnl" altLang="es-ES" sz="2000" b="1" dirty="0">
                <a:solidFill>
                  <a:schemeClr val="tx1"/>
                </a:solidFill>
                <a:ea typeface="Tahoma" pitchFamily="34" charset="0"/>
                <a:cs typeface="Tahoma" pitchFamily="34" charset="0"/>
              </a:rPr>
              <a:t>Amortizaciones</a:t>
            </a:r>
            <a:r>
              <a:rPr lang="es-ES_tradnl" altLang="es-ES" sz="2000" dirty="0">
                <a:solidFill>
                  <a:schemeClr val="tx1"/>
                </a:solidFill>
                <a:ea typeface="Tahoma" pitchFamily="34" charset="0"/>
                <a:cs typeface="Tahoma" pitchFamily="34" charset="0"/>
              </a:rPr>
              <a:t> </a:t>
            </a:r>
            <a:r>
              <a:rPr lang="es-ES_tradnl" altLang="es-ES" sz="2000" b="1" dirty="0">
                <a:solidFill>
                  <a:schemeClr val="tx1"/>
                </a:solidFill>
                <a:ea typeface="Tahoma" pitchFamily="34" charset="0"/>
                <a:cs typeface="Tahoma" pitchFamily="34" charset="0"/>
              </a:rPr>
              <a:t>no son elegibles</a:t>
            </a:r>
            <a:r>
              <a:rPr lang="es-ES_tradnl" altLang="es-ES" sz="2000" dirty="0">
                <a:solidFill>
                  <a:schemeClr val="tx1"/>
                </a:solidFill>
                <a:ea typeface="Tahoma" pitchFamily="34" charset="0"/>
                <a:cs typeface="Tahoma" pitchFamily="34" charset="0"/>
              </a:rPr>
              <a:t>.</a:t>
            </a:r>
          </a:p>
          <a:p>
            <a:pPr algn="just">
              <a:spcAft>
                <a:spcPts val="1800"/>
              </a:spcAft>
              <a:buFont typeface="Wingdings" pitchFamily="2" charset="2"/>
              <a:buChar char="Ø"/>
            </a:pPr>
            <a:r>
              <a:rPr lang="es-ES_tradnl" altLang="es-ES" sz="2000" dirty="0">
                <a:solidFill>
                  <a:schemeClr val="tx1"/>
                </a:solidFill>
                <a:ea typeface="Tahoma" pitchFamily="34" charset="0"/>
                <a:cs typeface="Tahoma" pitchFamily="34" charset="0"/>
              </a:rPr>
              <a:t> </a:t>
            </a:r>
            <a:r>
              <a:rPr lang="es-ES_tradnl" altLang="es-ES" sz="2000" b="1" dirty="0">
                <a:solidFill>
                  <a:schemeClr val="tx1"/>
                </a:solidFill>
                <a:ea typeface="Tahoma" pitchFamily="34" charset="0"/>
                <a:cs typeface="Tahoma" pitchFamily="34" charset="0"/>
              </a:rPr>
              <a:t>Reparaciones</a:t>
            </a:r>
            <a:r>
              <a:rPr lang="es-ES_tradnl" altLang="es-ES" sz="2000" dirty="0">
                <a:solidFill>
                  <a:schemeClr val="tx1"/>
                </a:solidFill>
                <a:ea typeface="Tahoma" pitchFamily="34" charset="0"/>
                <a:cs typeface="Tahoma" pitchFamily="34" charset="0"/>
              </a:rPr>
              <a:t> de equipamientos no son elegibles en esta categoría ya que se consideran </a:t>
            </a:r>
            <a:r>
              <a:rPr lang="es-ES_tradnl" altLang="es-ES" sz="2000" b="1" dirty="0">
                <a:solidFill>
                  <a:schemeClr val="tx1"/>
                </a:solidFill>
                <a:ea typeface="Tahoma" pitchFamily="34" charset="0"/>
                <a:cs typeface="Tahoma" pitchFamily="34" charset="0"/>
              </a:rPr>
              <a:t>costes indirectos</a:t>
            </a:r>
            <a:r>
              <a:rPr lang="es-ES_tradnl" altLang="es-ES" sz="2000" dirty="0">
                <a:solidFill>
                  <a:schemeClr val="tx1"/>
                </a:solidFill>
                <a:ea typeface="Tahoma" pitchFamily="34" charset="0"/>
                <a:cs typeface="Tahoma" pitchFamily="34" charset="0"/>
              </a:rPr>
              <a:t> (gastos de oficina y administrativos).</a:t>
            </a:r>
          </a:p>
          <a:p>
            <a:pPr algn="just">
              <a:spcAft>
                <a:spcPts val="1800"/>
              </a:spcAft>
              <a:buFont typeface="Wingdings" pitchFamily="2" charset="2"/>
              <a:buChar char="Ø"/>
            </a:pPr>
            <a:r>
              <a:rPr lang="es-ES_tradnl" altLang="es-ES" sz="2000" b="1" dirty="0">
                <a:solidFill>
                  <a:schemeClr val="tx1"/>
                </a:solidFill>
                <a:ea typeface="Tahoma" pitchFamily="34" charset="0"/>
                <a:cs typeface="Tahoma" pitchFamily="34" charset="0"/>
              </a:rPr>
              <a:t> Equipamiento de oficina</a:t>
            </a:r>
            <a:r>
              <a:rPr lang="es-ES_tradnl" altLang="es-ES" sz="2000" dirty="0">
                <a:solidFill>
                  <a:schemeClr val="tx1"/>
                </a:solidFill>
                <a:ea typeface="Tahoma" pitchFamily="34" charset="0"/>
                <a:cs typeface="Tahoma" pitchFamily="34" charset="0"/>
              </a:rPr>
              <a:t> </a:t>
            </a:r>
            <a:r>
              <a:rPr lang="es-ES_tradnl" altLang="es-ES" sz="2000" b="1" dirty="0">
                <a:solidFill>
                  <a:schemeClr val="tx1"/>
                </a:solidFill>
                <a:ea typeface="Tahoma" pitchFamily="34" charset="0"/>
                <a:cs typeface="Tahoma" pitchFamily="34" charset="0"/>
              </a:rPr>
              <a:t>es elegible </a:t>
            </a:r>
            <a:r>
              <a:rPr lang="es-ES_tradnl" altLang="es-ES" sz="2000" dirty="0">
                <a:solidFill>
                  <a:schemeClr val="tx1"/>
                </a:solidFill>
                <a:ea typeface="Tahoma" pitchFamily="34" charset="0"/>
                <a:cs typeface="Tahoma" pitchFamily="34" charset="0"/>
              </a:rPr>
              <a:t>en esta categoría, </a:t>
            </a:r>
            <a:r>
              <a:rPr lang="es-ES_tradnl" altLang="es-ES" sz="2000" b="1" dirty="0">
                <a:solidFill>
                  <a:schemeClr val="tx1"/>
                </a:solidFill>
                <a:ea typeface="Tahoma" pitchFamily="34" charset="0"/>
                <a:cs typeface="Tahoma" pitchFamily="34" charset="0"/>
              </a:rPr>
              <a:t>pero no</a:t>
            </a:r>
            <a:r>
              <a:rPr lang="es-ES_tradnl" altLang="es-ES" sz="2000" dirty="0">
                <a:solidFill>
                  <a:schemeClr val="tx1"/>
                </a:solidFill>
                <a:ea typeface="Tahoma" pitchFamily="34" charset="0"/>
                <a:cs typeface="Tahoma" pitchFamily="34" charset="0"/>
              </a:rPr>
              <a:t> el</a:t>
            </a:r>
            <a:r>
              <a:rPr lang="es-ES_tradnl" altLang="es-ES" sz="2000" b="1" dirty="0">
                <a:solidFill>
                  <a:schemeClr val="tx1"/>
                </a:solidFill>
                <a:ea typeface="Tahoma" pitchFamily="34" charset="0"/>
                <a:cs typeface="Tahoma" pitchFamily="34" charset="0"/>
              </a:rPr>
              <a:t> material de oficina</a:t>
            </a:r>
            <a:r>
              <a:rPr lang="es-ES_tradnl" altLang="es-ES" sz="2000" dirty="0">
                <a:solidFill>
                  <a:schemeClr val="tx1"/>
                </a:solidFill>
                <a:ea typeface="Tahoma" pitchFamily="34" charset="0"/>
                <a:cs typeface="Tahoma" pitchFamily="34" charset="0"/>
              </a:rPr>
              <a:t> (gastos de oficina y administrativos).</a:t>
            </a:r>
            <a:endParaRPr lang="es-ES" altLang="es-ES" sz="2000" dirty="0">
              <a:solidFill>
                <a:schemeClr val="tx1"/>
              </a:solidFill>
              <a:ea typeface="Tahoma" pitchFamily="34" charset="0"/>
              <a:cs typeface="Tahoma" pitchFamily="34" charset="0"/>
            </a:endParaRPr>
          </a:p>
        </p:txBody>
      </p:sp>
      <p:sp>
        <p:nvSpPr>
          <p:cNvPr id="2" name="Marcador de número de diapositiva 1"/>
          <p:cNvSpPr>
            <a:spLocks noGrp="1"/>
          </p:cNvSpPr>
          <p:nvPr>
            <p:ph type="sldNum" sz="quarter" idx="12"/>
          </p:nvPr>
        </p:nvSpPr>
        <p:spPr/>
        <p:txBody>
          <a:bodyPr/>
          <a:lstStyle/>
          <a:p>
            <a:pPr>
              <a:defRPr/>
            </a:pPr>
            <a:fld id="{CE61C70F-6EFD-4C67-A480-1FCB40B62767}" type="slidenum">
              <a:rPr lang="es-ES" smtClean="0"/>
              <a:pPr>
                <a:defRPr/>
              </a:pPr>
              <a:t>29</a:t>
            </a:fld>
            <a:endParaRPr lang="es-ES"/>
          </a:p>
        </p:txBody>
      </p:sp>
      <p:sp>
        <p:nvSpPr>
          <p:cNvPr id="6" name="Text Box 13"/>
          <p:cNvSpPr txBox="1">
            <a:spLocks noChangeArrowheads="1"/>
          </p:cNvSpPr>
          <p:nvPr/>
        </p:nvSpPr>
        <p:spPr bwMode="auto">
          <a:xfrm>
            <a:off x="755576" y="1054476"/>
            <a:ext cx="8352927" cy="1200329"/>
          </a:xfrm>
          <a:prstGeom prst="rect">
            <a:avLst/>
          </a:prstGeom>
          <a:noFill/>
          <a:ln w="9525">
            <a:noFill/>
            <a:miter lim="800000"/>
            <a:headEnd/>
            <a:tailEnd/>
          </a:ln>
        </p:spPr>
        <p:txBody>
          <a:bodyPr wrap="square">
            <a:spAutoFit/>
          </a:bodyPr>
          <a:lstStyle/>
          <a:p>
            <a:pPr marL="342900" indent="-342900" algn="ctr">
              <a:lnSpc>
                <a:spcPct val="150000"/>
              </a:lnSpc>
              <a:defRPr/>
            </a:pPr>
            <a:endParaRPr lang="es-ES_tradnl" sz="2400" b="1" dirty="0">
              <a:solidFill>
                <a:srgbClr val="3333CC"/>
              </a:solidFill>
              <a:ea typeface="Tahoma" pitchFamily="34" charset="0"/>
              <a:cs typeface="Tahoma" pitchFamily="34" charset="0"/>
            </a:endParaRPr>
          </a:p>
          <a:p>
            <a:pPr marL="342900" indent="-342900" algn="ctr">
              <a:lnSpc>
                <a:spcPct val="150000"/>
              </a:lnSpc>
              <a:defRPr/>
            </a:pPr>
            <a:r>
              <a:rPr lang="es-ES_tradnl" sz="2400" b="1" dirty="0">
                <a:solidFill>
                  <a:srgbClr val="3333CC"/>
                </a:solidFill>
                <a:ea typeface="Tahoma" pitchFamily="34" charset="0"/>
                <a:cs typeface="Tahoma" pitchFamily="34" charset="0"/>
              </a:rPr>
              <a:t>Características y particularidades</a:t>
            </a:r>
            <a:endParaRPr lang="es-ES" sz="2400" b="1" dirty="0">
              <a:solidFill>
                <a:srgbClr val="3333CC"/>
              </a:solidFill>
              <a:ea typeface="Tahoma" pitchFamily="34" charset="0"/>
              <a:cs typeface="Tahoma" pitchFamily="34" charset="0"/>
            </a:endParaRPr>
          </a:p>
        </p:txBody>
      </p:sp>
      <p:sp>
        <p:nvSpPr>
          <p:cNvPr id="7" name="Text Box 29">
            <a:extLst>
              <a:ext uri="{FF2B5EF4-FFF2-40B4-BE49-F238E27FC236}">
                <a16:creationId xmlns:a16="http://schemas.microsoft.com/office/drawing/2014/main" xmlns="" id="{BA15A39E-3CD3-4419-B013-A76A1BD63009}"/>
              </a:ext>
            </a:extLst>
          </p:cNvPr>
          <p:cNvSpPr txBox="1">
            <a:spLocks noChangeArrowheads="1"/>
          </p:cNvSpPr>
          <p:nvPr/>
        </p:nvSpPr>
        <p:spPr bwMode="auto">
          <a:xfrm>
            <a:off x="467544" y="231031"/>
            <a:ext cx="4600128" cy="461665"/>
          </a:xfrm>
          <a:prstGeom prst="rect">
            <a:avLst/>
          </a:prstGeom>
          <a:solidFill>
            <a:srgbClr val="3333CC"/>
          </a:solidFill>
          <a:ln>
            <a:noFill/>
          </a:ln>
        </p:spPr>
        <p:txBody>
          <a:bodyPr wrap="square">
            <a:spAutoFit/>
          </a:bodyPr>
          <a:lstStyle/>
          <a:p>
            <a:pPr algn="ctr"/>
            <a:r>
              <a:rPr lang="es-ES_tradnl" altLang="es-ES" sz="2400" b="1" dirty="0">
                <a:solidFill>
                  <a:schemeClr val="bg1"/>
                </a:solidFill>
                <a:latin typeface="Montserrat script=latin rev=2"/>
              </a:rPr>
              <a:t>4. GASTOS SUBVENCIONABLES</a:t>
            </a:r>
          </a:p>
        </p:txBody>
      </p:sp>
      <p:sp>
        <p:nvSpPr>
          <p:cNvPr id="8" name="CuadroTexto 7">
            <a:extLst>
              <a:ext uri="{FF2B5EF4-FFF2-40B4-BE49-F238E27FC236}">
                <a16:creationId xmlns:a16="http://schemas.microsoft.com/office/drawing/2014/main" xmlns="" id="{2D7859C7-9996-4ED3-80F9-FDC38CDAFC1D}"/>
              </a:ext>
            </a:extLst>
          </p:cNvPr>
          <p:cNvSpPr txBox="1"/>
          <p:nvPr/>
        </p:nvSpPr>
        <p:spPr>
          <a:xfrm>
            <a:off x="990588" y="1054476"/>
            <a:ext cx="7745277" cy="646331"/>
          </a:xfrm>
          <a:prstGeom prst="rect">
            <a:avLst/>
          </a:prstGeom>
          <a:noFill/>
        </p:spPr>
        <p:txBody>
          <a:bodyPr wrap="square" rtlCol="0">
            <a:spAutoFit/>
          </a:bodyPr>
          <a:lstStyle/>
          <a:p>
            <a:pPr algn="ctr"/>
            <a:r>
              <a:rPr lang="es-ES" sz="3600" b="1" dirty="0">
                <a:solidFill>
                  <a:schemeClr val="tx1"/>
                </a:solidFill>
                <a:latin typeface="Trebuchet MS" panose="020B0603020202020204" pitchFamily="34" charset="0"/>
              </a:rPr>
              <a:t>Equipamientos</a:t>
            </a:r>
          </a:p>
        </p:txBody>
      </p:sp>
      <p:pic>
        <p:nvPicPr>
          <p:cNvPr id="3" name="Imagen 2">
            <a:extLst>
              <a:ext uri="{FF2B5EF4-FFF2-40B4-BE49-F238E27FC236}">
                <a16:creationId xmlns:a16="http://schemas.microsoft.com/office/drawing/2014/main" xmlns="" id="{7E59EFB4-7A35-459C-9143-5FFF4601B676}"/>
              </a:ext>
            </a:extLst>
          </p:cNvPr>
          <p:cNvPicPr>
            <a:picLocks noChangeAspect="1"/>
          </p:cNvPicPr>
          <p:nvPr/>
        </p:nvPicPr>
        <p:blipFill>
          <a:blip r:embed="rId3" cstate="print"/>
          <a:stretch>
            <a:fillRect/>
          </a:stretch>
        </p:blipFill>
        <p:spPr>
          <a:xfrm>
            <a:off x="3635191" y="5184576"/>
            <a:ext cx="2304961" cy="1700808"/>
          </a:xfrm>
          <a:prstGeom prst="rect">
            <a:avLst/>
          </a:prstGeom>
        </p:spPr>
      </p:pic>
      <p:sp>
        <p:nvSpPr>
          <p:cNvPr id="9" name="Text Box 29">
            <a:extLst>
              <a:ext uri="{FF2B5EF4-FFF2-40B4-BE49-F238E27FC236}">
                <a16:creationId xmlns:a16="http://schemas.microsoft.com/office/drawing/2014/main" xmlns="" id="{1B00A49C-42A4-4FD8-B27D-E110EADEB91A}"/>
              </a:ext>
            </a:extLst>
          </p:cNvPr>
          <p:cNvSpPr txBox="1">
            <a:spLocks noChangeArrowheads="1"/>
          </p:cNvSpPr>
          <p:nvPr/>
        </p:nvSpPr>
        <p:spPr bwMode="auto">
          <a:xfrm>
            <a:off x="467544" y="231031"/>
            <a:ext cx="4600128" cy="830997"/>
          </a:xfrm>
          <a:prstGeom prst="rect">
            <a:avLst/>
          </a:prstGeom>
          <a:solidFill>
            <a:srgbClr val="3333CC"/>
          </a:solidFill>
          <a:ln>
            <a:noFill/>
          </a:ln>
        </p:spPr>
        <p:txBody>
          <a:bodyPr wrap="square">
            <a:spAutoFit/>
          </a:bodyPr>
          <a:lstStyle/>
          <a:p>
            <a:pPr algn="ctr"/>
            <a:r>
              <a:rPr lang="es-ES_tradnl" altLang="es-ES" sz="2400" b="1" dirty="0">
                <a:solidFill>
                  <a:schemeClr val="bg1"/>
                </a:solidFill>
                <a:latin typeface="Montserrat script=latin rev=2"/>
              </a:rPr>
              <a:t>4. GASTOS </a:t>
            </a:r>
            <a:r>
              <a:rPr lang="es-ES_tradnl" altLang="es-ES" sz="2400" b="1" dirty="0" smtClean="0">
                <a:solidFill>
                  <a:schemeClr val="bg1"/>
                </a:solidFill>
                <a:latin typeface="Montserrat script=latin rev=2"/>
              </a:rPr>
              <a:t>SUBVENCIONABLES</a:t>
            </a:r>
            <a:endParaRPr lang="es-ES_tradnl" altLang="es-ES" sz="2400" b="1" dirty="0">
              <a:solidFill>
                <a:schemeClr val="bg1"/>
              </a:solidFill>
              <a:latin typeface="Montserrat script=latin rev=2"/>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idx="4294967295"/>
          </p:nvPr>
        </p:nvSpPr>
        <p:spPr>
          <a:xfrm>
            <a:off x="467544" y="980728"/>
            <a:ext cx="8676456" cy="523220"/>
          </a:xfrm>
          <a:prstGeom prst="rect">
            <a:avLst/>
          </a:prstGeom>
          <a:solidFill>
            <a:srgbClr val="3333CC"/>
          </a:solidFill>
          <a:ln>
            <a:noFill/>
          </a:ln>
        </p:spPr>
        <p:txBody>
          <a:bodyPr wrap="square">
            <a:spAutoFit/>
          </a:bodyPr>
          <a:lstStyle/>
          <a:p>
            <a:pPr fontAlgn="base">
              <a:spcAft>
                <a:spcPct val="0"/>
              </a:spcAft>
            </a:pPr>
            <a:r>
              <a:rPr lang="es-ES_tradnl" sz="2800" dirty="0">
                <a:solidFill>
                  <a:schemeClr val="bg1"/>
                </a:solidFill>
                <a:latin typeface="Montserrat script=latin rev=2"/>
                <a:ea typeface="+mn-ea"/>
                <a:cs typeface="+mn-cs"/>
              </a:rPr>
              <a:t>1. JERARQUÍA NORMATIVA</a:t>
            </a:r>
            <a:endParaRPr lang="es-ES" sz="2800" dirty="0">
              <a:solidFill>
                <a:schemeClr val="bg1"/>
              </a:solidFill>
              <a:latin typeface="Montserrat script=latin rev=2"/>
              <a:ea typeface="+mn-ea"/>
              <a:cs typeface="+mn-cs"/>
            </a:endParaRPr>
          </a:p>
        </p:txBody>
      </p:sp>
      <p:graphicFrame>
        <p:nvGraphicFramePr>
          <p:cNvPr id="5" name="4 Marcador de contenido"/>
          <p:cNvGraphicFramePr>
            <a:graphicFrameLocks noGrp="1"/>
          </p:cNvGraphicFramePr>
          <p:nvPr>
            <p:ph idx="4294967295"/>
          </p:nvPr>
        </p:nvGraphicFramePr>
        <p:xfrm>
          <a:off x="734888" y="1927374"/>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3 Marcador de número de diapositiva"/>
          <p:cNvSpPr>
            <a:spLocks noGrp="1"/>
          </p:cNvSpPr>
          <p:nvPr>
            <p:ph type="sldNum" sz="quarter" idx="12"/>
          </p:nvPr>
        </p:nvSpPr>
        <p:spPr/>
        <p:txBody>
          <a:bodyPr/>
          <a:lstStyle/>
          <a:p>
            <a:pPr>
              <a:defRPr/>
            </a:pPr>
            <a:fld id="{CE61C70F-6EFD-4C67-A480-1FCB40B62767}" type="slidenum">
              <a:rPr lang="es-ES" smtClean="0"/>
              <a:pPr>
                <a:defRPr/>
              </a:pPr>
              <a:t>3</a:t>
            </a:fld>
            <a:endParaRPr lang="es-E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 Box 13"/>
          <p:cNvSpPr txBox="1">
            <a:spLocks noChangeArrowheads="1"/>
          </p:cNvSpPr>
          <p:nvPr/>
        </p:nvSpPr>
        <p:spPr bwMode="auto">
          <a:xfrm>
            <a:off x="1018765" y="2301837"/>
            <a:ext cx="8136904" cy="36933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150000"/>
              </a:lnSpc>
              <a:buFontTx/>
              <a:buAutoNum type="arabicPeriod"/>
            </a:pPr>
            <a:r>
              <a:rPr lang="es-ES_tradnl" sz="2600" dirty="0">
                <a:latin typeface="Tahoma" pitchFamily="34" charset="0"/>
                <a:ea typeface="Tahoma" pitchFamily="34" charset="0"/>
                <a:cs typeface="Tahoma" pitchFamily="34" charset="0"/>
              </a:rPr>
              <a:t>JERARQUÍA NORMATIVA</a:t>
            </a:r>
            <a:endParaRPr lang="es-ES" sz="2600" dirty="0">
              <a:latin typeface="Tahoma" pitchFamily="34" charset="0"/>
              <a:ea typeface="Tahoma" pitchFamily="34" charset="0"/>
              <a:cs typeface="Tahoma" pitchFamily="34" charset="0"/>
            </a:endParaRPr>
          </a:p>
          <a:p>
            <a:pPr eaLnBrk="1" hangingPunct="1">
              <a:lnSpc>
                <a:spcPct val="150000"/>
              </a:lnSpc>
              <a:buFontTx/>
              <a:buAutoNum type="arabicPeriod"/>
            </a:pPr>
            <a:r>
              <a:rPr lang="es-ES_tradnl" sz="2600" dirty="0">
                <a:latin typeface="Tahoma" pitchFamily="34" charset="0"/>
                <a:ea typeface="Tahoma" pitchFamily="34" charset="0"/>
                <a:cs typeface="Tahoma" pitchFamily="34" charset="0"/>
              </a:rPr>
              <a:t>SISTEMAS DE CERTIFICACIÓN DE GASTOS Y CLASIFICACIÓN </a:t>
            </a:r>
          </a:p>
          <a:p>
            <a:pPr eaLnBrk="1" hangingPunct="1">
              <a:lnSpc>
                <a:spcPct val="150000"/>
              </a:lnSpc>
              <a:buFontTx/>
              <a:buAutoNum type="arabicPeriod"/>
            </a:pPr>
            <a:r>
              <a:rPr lang="es-ES_tradnl" sz="2600" dirty="0">
                <a:latin typeface="Tahoma" pitchFamily="34" charset="0"/>
                <a:ea typeface="Tahoma" pitchFamily="34" charset="0"/>
                <a:cs typeface="Tahoma" pitchFamily="34" charset="0"/>
              </a:rPr>
              <a:t>GASTOS NO SUBVENCIONABLES</a:t>
            </a:r>
            <a:endParaRPr lang="es-ES" sz="2600" dirty="0">
              <a:latin typeface="Tahoma" pitchFamily="34" charset="0"/>
              <a:ea typeface="Tahoma" pitchFamily="34" charset="0"/>
              <a:cs typeface="Tahoma" pitchFamily="34" charset="0"/>
            </a:endParaRPr>
          </a:p>
          <a:p>
            <a:pPr eaLnBrk="1" hangingPunct="1">
              <a:lnSpc>
                <a:spcPct val="150000"/>
              </a:lnSpc>
              <a:buFontTx/>
              <a:buAutoNum type="arabicPeriod"/>
            </a:pPr>
            <a:r>
              <a:rPr lang="es-ES_tradnl" sz="2600" dirty="0">
                <a:latin typeface="Tahoma" pitchFamily="34" charset="0"/>
                <a:ea typeface="Tahoma" pitchFamily="34" charset="0"/>
                <a:cs typeface="Tahoma" pitchFamily="34" charset="0"/>
              </a:rPr>
              <a:t>GASTOS SUBVENCIONABLES</a:t>
            </a:r>
          </a:p>
          <a:p>
            <a:pPr eaLnBrk="1" hangingPunct="1">
              <a:lnSpc>
                <a:spcPct val="150000"/>
              </a:lnSpc>
              <a:buFontTx/>
              <a:buAutoNum type="arabicPeriod"/>
            </a:pPr>
            <a:r>
              <a:rPr lang="es-ES_tradnl" sz="2600" b="1" dirty="0">
                <a:solidFill>
                  <a:srgbClr val="3333CC"/>
                </a:solidFill>
                <a:latin typeface="Tahoma" pitchFamily="34" charset="0"/>
                <a:ea typeface="Tahoma" pitchFamily="34" charset="0"/>
                <a:cs typeface="Tahoma" pitchFamily="34" charset="0"/>
              </a:rPr>
              <a:t>CASOS PRÁCTICOS</a:t>
            </a:r>
            <a:endParaRPr lang="es-ES" sz="2600" b="1" dirty="0">
              <a:solidFill>
                <a:srgbClr val="3333CC"/>
              </a:solidFill>
              <a:latin typeface="Tahoma" pitchFamily="34" charset="0"/>
              <a:ea typeface="Tahoma" pitchFamily="34" charset="0"/>
              <a:cs typeface="Tahoma" pitchFamily="34" charset="0"/>
            </a:endParaRPr>
          </a:p>
        </p:txBody>
      </p:sp>
      <p:sp>
        <p:nvSpPr>
          <p:cNvPr id="5" name="4 Marcador de número de diapositiva"/>
          <p:cNvSpPr>
            <a:spLocks noGrp="1"/>
          </p:cNvSpPr>
          <p:nvPr>
            <p:ph type="sldNum" sz="quarter" idx="12"/>
          </p:nvPr>
        </p:nvSpPr>
        <p:spPr/>
        <p:txBody>
          <a:bodyPr/>
          <a:lstStyle/>
          <a:p>
            <a:fld id="{3B6A64F5-E379-4C18-BE4B-341E5E9B4F57}" type="slidenum">
              <a:rPr lang="es-ES" smtClean="0"/>
              <a:pPr/>
              <a:t>30</a:t>
            </a:fld>
            <a:endParaRPr lang="es-ES"/>
          </a:p>
        </p:txBody>
      </p:sp>
      <p:sp>
        <p:nvSpPr>
          <p:cNvPr id="6" name="Rectángulo 5"/>
          <p:cNvSpPr/>
          <p:nvPr/>
        </p:nvSpPr>
        <p:spPr>
          <a:xfrm>
            <a:off x="467544" y="1417422"/>
            <a:ext cx="8688125" cy="523220"/>
          </a:xfrm>
          <a:prstGeom prst="rect">
            <a:avLst/>
          </a:prstGeom>
          <a:solidFill>
            <a:srgbClr val="3333CC"/>
          </a:solidFill>
          <a:ln>
            <a:noFill/>
          </a:ln>
        </p:spPr>
        <p:txBody>
          <a:bodyPr wrap="square">
            <a:spAutoFit/>
          </a:bodyPr>
          <a:lstStyle/>
          <a:p>
            <a:pPr algn="ctr"/>
            <a:r>
              <a:rPr lang="es-ES" sz="2800" b="1" dirty="0">
                <a:solidFill>
                  <a:schemeClr val="bg1"/>
                </a:solidFill>
                <a:latin typeface="Montserrat script=latin rev=2"/>
              </a:rPr>
              <a:t>Índice</a:t>
            </a:r>
          </a:p>
        </p:txBody>
      </p:sp>
    </p:spTree>
    <p:extLst>
      <p:ext uri="{BB962C8B-B14F-4D97-AF65-F5344CB8AC3E}">
        <p14:creationId xmlns:p14="http://schemas.microsoft.com/office/powerpoint/2010/main" xmlns="" val="26925771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6"/>
          <p:cNvSpPr>
            <a:spLocks noChangeArrowheads="1"/>
          </p:cNvSpPr>
          <p:nvPr/>
        </p:nvSpPr>
        <p:spPr bwMode="auto">
          <a:xfrm>
            <a:off x="539552" y="4581128"/>
            <a:ext cx="8280920" cy="1200329"/>
          </a:xfrm>
          <a:prstGeom prst="rect">
            <a:avLst/>
          </a:prstGeom>
          <a:noFill/>
          <a:ln w="9525">
            <a:noFill/>
            <a:miter lim="800000"/>
            <a:headEnd/>
            <a:tailEnd/>
          </a:ln>
        </p:spPr>
        <p:txBody>
          <a:bodyPr wrap="square">
            <a:spAutoFit/>
          </a:bodyPr>
          <a:lstStyle/>
          <a:p>
            <a:pPr marL="0" lvl="1" algn="just">
              <a:spcAft>
                <a:spcPts val="0"/>
              </a:spcAft>
              <a:buClr>
                <a:schemeClr val="tx2"/>
              </a:buClr>
              <a:buFont typeface="Wingdings" pitchFamily="2" charset="2"/>
              <a:buChar char="Ø"/>
            </a:pPr>
            <a:endParaRPr lang="es-ES_tradnl" altLang="es-ES" dirty="0">
              <a:solidFill>
                <a:schemeClr val="tx1"/>
              </a:solidFill>
              <a:ea typeface="Tahoma" pitchFamily="34" charset="0"/>
              <a:cs typeface="Tahoma" pitchFamily="34" charset="0"/>
            </a:endParaRPr>
          </a:p>
          <a:p>
            <a:pPr marL="0" lvl="1" algn="just">
              <a:spcAft>
                <a:spcPts val="0"/>
              </a:spcAft>
              <a:buClr>
                <a:schemeClr val="tx2"/>
              </a:buClr>
              <a:buFont typeface="Wingdings" pitchFamily="2" charset="2"/>
              <a:buChar char="Ø"/>
            </a:pPr>
            <a:endParaRPr lang="es-ES_tradnl" altLang="es-ES" dirty="0">
              <a:solidFill>
                <a:srgbClr val="3333CC"/>
              </a:solidFill>
              <a:ea typeface="Tahoma" pitchFamily="34" charset="0"/>
              <a:cs typeface="Tahoma" pitchFamily="34" charset="0"/>
            </a:endParaRPr>
          </a:p>
          <a:p>
            <a:pPr marL="0" lvl="1" algn="just">
              <a:spcAft>
                <a:spcPts val="0"/>
              </a:spcAft>
              <a:buClr>
                <a:schemeClr val="tx2"/>
              </a:buClr>
              <a:buFont typeface="Wingdings" pitchFamily="2" charset="2"/>
              <a:buChar char="Ø"/>
            </a:pPr>
            <a:endParaRPr lang="es-ES_tradnl" altLang="es-ES" dirty="0">
              <a:solidFill>
                <a:schemeClr val="tx1"/>
              </a:solidFill>
              <a:ea typeface="Tahoma" pitchFamily="34" charset="0"/>
              <a:cs typeface="Tahoma" pitchFamily="34" charset="0"/>
            </a:endParaRPr>
          </a:p>
          <a:p>
            <a:pPr marL="0" lvl="1" algn="just">
              <a:spcAft>
                <a:spcPts val="0"/>
              </a:spcAft>
              <a:buClr>
                <a:schemeClr val="tx2"/>
              </a:buClr>
              <a:buFont typeface="Wingdings" pitchFamily="2" charset="2"/>
              <a:buChar char="ü"/>
            </a:pPr>
            <a:endParaRPr lang="es-ES_tradnl" altLang="es-ES" dirty="0">
              <a:solidFill>
                <a:schemeClr val="tx1"/>
              </a:solidFill>
              <a:ea typeface="Tahoma" pitchFamily="34" charset="0"/>
              <a:cs typeface="Tahoma" pitchFamily="34" charset="0"/>
            </a:endParaRPr>
          </a:p>
        </p:txBody>
      </p:sp>
      <p:sp>
        <p:nvSpPr>
          <p:cNvPr id="2" name="Marcador de número de diapositiva 1"/>
          <p:cNvSpPr>
            <a:spLocks noGrp="1"/>
          </p:cNvSpPr>
          <p:nvPr>
            <p:ph type="sldNum" sz="quarter" idx="12"/>
          </p:nvPr>
        </p:nvSpPr>
        <p:spPr/>
        <p:txBody>
          <a:bodyPr/>
          <a:lstStyle/>
          <a:p>
            <a:pPr>
              <a:defRPr/>
            </a:pPr>
            <a:fld id="{CE61C70F-6EFD-4C67-A480-1FCB40B62767}" type="slidenum">
              <a:rPr lang="es-ES" smtClean="0"/>
              <a:pPr>
                <a:defRPr/>
              </a:pPr>
              <a:t>31</a:t>
            </a:fld>
            <a:endParaRPr lang="es-ES"/>
          </a:p>
        </p:txBody>
      </p:sp>
      <p:sp>
        <p:nvSpPr>
          <p:cNvPr id="7" name="6 CuadroTexto"/>
          <p:cNvSpPr txBox="1"/>
          <p:nvPr/>
        </p:nvSpPr>
        <p:spPr>
          <a:xfrm>
            <a:off x="683568" y="908720"/>
            <a:ext cx="8136904" cy="1015663"/>
          </a:xfrm>
          <a:prstGeom prst="rect">
            <a:avLst/>
          </a:prstGeom>
          <a:noFill/>
        </p:spPr>
        <p:txBody>
          <a:bodyPr wrap="square" rtlCol="0">
            <a:spAutoFit/>
          </a:bodyPr>
          <a:lstStyle/>
          <a:p>
            <a:r>
              <a:rPr lang="es-ES_tradnl" sz="2000" b="1" dirty="0">
                <a:solidFill>
                  <a:srgbClr val="3333CC"/>
                </a:solidFill>
                <a:ea typeface="Tahoma" pitchFamily="34" charset="0"/>
                <a:cs typeface="Tahoma" pitchFamily="34" charset="0"/>
              </a:rPr>
              <a:t>En el caso de un trabajador imputado </a:t>
            </a:r>
            <a:r>
              <a:rPr lang="es-ES_tradnl" sz="2000" b="1" dirty="0" smtClean="0">
                <a:solidFill>
                  <a:srgbClr val="3333CC"/>
                </a:solidFill>
                <a:ea typeface="Tahoma" pitchFamily="34" charset="0"/>
                <a:cs typeface="Tahoma" pitchFamily="34" charset="0"/>
              </a:rPr>
              <a:t>con nº flexible de</a:t>
            </a:r>
            <a:r>
              <a:rPr lang="es-ES_tradnl" sz="2000" b="1" dirty="0" smtClean="0">
                <a:solidFill>
                  <a:srgbClr val="3333CC"/>
                </a:solidFill>
                <a:ea typeface="Tahoma" pitchFamily="34" charset="0"/>
                <a:cs typeface="Tahoma" pitchFamily="34" charset="0"/>
              </a:rPr>
              <a:t> </a:t>
            </a:r>
            <a:r>
              <a:rPr lang="es-ES_tradnl" sz="2000" b="1" dirty="0">
                <a:solidFill>
                  <a:srgbClr val="3333CC"/>
                </a:solidFill>
                <a:ea typeface="Tahoma" pitchFamily="34" charset="0"/>
                <a:cs typeface="Tahoma" pitchFamily="34" charset="0"/>
              </a:rPr>
              <a:t>horas, ¿es necesario que su registro horario cubra el 100% de la jornada de trabajo?</a:t>
            </a:r>
            <a:endParaRPr lang="es-ES" sz="2000" b="1" dirty="0">
              <a:solidFill>
                <a:srgbClr val="3333CC"/>
              </a:solidFill>
              <a:ea typeface="Tahoma" pitchFamily="34" charset="0"/>
              <a:cs typeface="Tahoma" pitchFamily="34" charset="0"/>
            </a:endParaRPr>
          </a:p>
        </p:txBody>
      </p:sp>
      <p:sp>
        <p:nvSpPr>
          <p:cNvPr id="5" name="4 CuadroTexto"/>
          <p:cNvSpPr txBox="1"/>
          <p:nvPr/>
        </p:nvSpPr>
        <p:spPr>
          <a:xfrm>
            <a:off x="899592" y="2564904"/>
            <a:ext cx="5544616" cy="1138773"/>
          </a:xfrm>
          <a:prstGeom prst="rect">
            <a:avLst/>
          </a:prstGeom>
          <a:solidFill>
            <a:srgbClr val="99CCFF"/>
          </a:solidFill>
        </p:spPr>
        <p:txBody>
          <a:bodyPr wrap="square" rtlCol="0">
            <a:spAutoFit/>
          </a:bodyPr>
          <a:lstStyle/>
          <a:p>
            <a:pPr marL="0" lvl="1" algn="just">
              <a:spcAft>
                <a:spcPts val="0"/>
              </a:spcAft>
              <a:buClr>
                <a:schemeClr val="tx2"/>
              </a:buClr>
            </a:pPr>
            <a:endParaRPr lang="es-ES_tradnl" altLang="es-ES" dirty="0">
              <a:solidFill>
                <a:srgbClr val="3333CC"/>
              </a:solidFill>
              <a:ea typeface="Tahoma" pitchFamily="34" charset="0"/>
              <a:cs typeface="Tahoma" pitchFamily="34" charset="0"/>
            </a:endParaRPr>
          </a:p>
          <a:p>
            <a:pPr marL="0" lvl="1" algn="just">
              <a:spcAft>
                <a:spcPts val="0"/>
              </a:spcAft>
              <a:buClr>
                <a:schemeClr val="tx2"/>
              </a:buClr>
            </a:pPr>
            <a:r>
              <a:rPr lang="es-ES_tradnl" altLang="es-ES" sz="3200" b="1" dirty="0">
                <a:solidFill>
                  <a:schemeClr val="tx1"/>
                </a:solidFill>
                <a:latin typeface="Trebuchet MS" panose="020B0603020202020204" pitchFamily="34" charset="0"/>
                <a:ea typeface="Tahoma" pitchFamily="34" charset="0"/>
                <a:cs typeface="Tahoma" pitchFamily="34" charset="0"/>
              </a:rPr>
              <a:t>Sí</a:t>
            </a:r>
            <a:endParaRPr lang="es-ES_tradnl" altLang="es-ES" b="1" dirty="0">
              <a:solidFill>
                <a:schemeClr val="tx1"/>
              </a:solidFill>
              <a:latin typeface="Trebuchet MS" panose="020B0603020202020204" pitchFamily="34" charset="0"/>
              <a:ea typeface="Tahoma" pitchFamily="34" charset="0"/>
              <a:cs typeface="Tahoma" pitchFamily="34" charset="0"/>
            </a:endParaRPr>
          </a:p>
          <a:p>
            <a:pPr marL="0" lvl="1" algn="just">
              <a:spcAft>
                <a:spcPts val="0"/>
              </a:spcAft>
              <a:buClr>
                <a:schemeClr val="tx2"/>
              </a:buClr>
            </a:pPr>
            <a:endParaRPr lang="es-ES_tradnl" altLang="es-ES" dirty="0">
              <a:solidFill>
                <a:srgbClr val="3333CC"/>
              </a:solidFill>
              <a:ea typeface="Tahoma" pitchFamily="34" charset="0"/>
              <a:cs typeface="Tahoma" pitchFamily="34" charset="0"/>
            </a:endParaRPr>
          </a:p>
        </p:txBody>
      </p:sp>
      <p:sp>
        <p:nvSpPr>
          <p:cNvPr id="6" name="5 CuadroTexto"/>
          <p:cNvSpPr txBox="1"/>
          <p:nvPr/>
        </p:nvSpPr>
        <p:spPr>
          <a:xfrm>
            <a:off x="899592" y="3645024"/>
            <a:ext cx="5544616" cy="1138773"/>
          </a:xfrm>
          <a:prstGeom prst="rect">
            <a:avLst/>
          </a:prstGeom>
          <a:solidFill>
            <a:schemeClr val="accent2">
              <a:lumMod val="40000"/>
              <a:lumOff val="60000"/>
            </a:schemeClr>
          </a:solidFill>
        </p:spPr>
        <p:txBody>
          <a:bodyPr wrap="square" rtlCol="0">
            <a:spAutoFit/>
          </a:bodyPr>
          <a:lstStyle/>
          <a:p>
            <a:pPr marL="0" lvl="1" algn="just">
              <a:spcAft>
                <a:spcPts val="0"/>
              </a:spcAft>
              <a:buClr>
                <a:schemeClr val="tx2"/>
              </a:buClr>
            </a:pPr>
            <a:endParaRPr lang="es-ES_tradnl" altLang="es-ES" dirty="0">
              <a:solidFill>
                <a:schemeClr val="tx1"/>
              </a:solidFill>
              <a:ea typeface="Tahoma" pitchFamily="34" charset="0"/>
              <a:cs typeface="Tahoma" pitchFamily="34" charset="0"/>
            </a:endParaRPr>
          </a:p>
          <a:p>
            <a:pPr marL="0" lvl="1" algn="just">
              <a:spcAft>
                <a:spcPts val="0"/>
              </a:spcAft>
              <a:buClr>
                <a:schemeClr val="tx2"/>
              </a:buClr>
            </a:pPr>
            <a:r>
              <a:rPr lang="es-ES_tradnl" altLang="es-ES" sz="3200" b="1" dirty="0">
                <a:solidFill>
                  <a:schemeClr val="tx1"/>
                </a:solidFill>
                <a:latin typeface="Trebuchet MS" panose="020B0603020202020204" pitchFamily="34" charset="0"/>
                <a:ea typeface="Tahoma" pitchFamily="34" charset="0"/>
                <a:cs typeface="Tahoma" pitchFamily="34" charset="0"/>
              </a:rPr>
              <a:t>No</a:t>
            </a:r>
          </a:p>
          <a:p>
            <a:pPr marL="0" lvl="1" algn="just">
              <a:spcAft>
                <a:spcPts val="0"/>
              </a:spcAft>
              <a:buClr>
                <a:schemeClr val="tx2"/>
              </a:buClr>
            </a:pPr>
            <a:endParaRPr lang="es-ES" dirty="0"/>
          </a:p>
        </p:txBody>
      </p:sp>
      <p:sp>
        <p:nvSpPr>
          <p:cNvPr id="8" name="7 CuadroTexto"/>
          <p:cNvSpPr txBox="1"/>
          <p:nvPr/>
        </p:nvSpPr>
        <p:spPr>
          <a:xfrm>
            <a:off x="899592" y="4725144"/>
            <a:ext cx="5544616" cy="1077218"/>
          </a:xfrm>
          <a:prstGeom prst="rect">
            <a:avLst/>
          </a:prstGeom>
          <a:solidFill>
            <a:srgbClr val="FFFFCC"/>
          </a:solidFill>
        </p:spPr>
        <p:txBody>
          <a:bodyPr wrap="square" rtlCol="0">
            <a:spAutoFit/>
          </a:bodyPr>
          <a:lstStyle/>
          <a:p>
            <a:pPr marL="0" lvl="1" algn="just">
              <a:spcAft>
                <a:spcPts val="0"/>
              </a:spcAft>
              <a:buClr>
                <a:schemeClr val="tx2"/>
              </a:buClr>
            </a:pPr>
            <a:endParaRPr lang="es-ES_tradnl" altLang="es-ES" dirty="0">
              <a:solidFill>
                <a:schemeClr val="tx1"/>
              </a:solidFill>
              <a:ea typeface="Tahoma" pitchFamily="34" charset="0"/>
              <a:cs typeface="Tahoma" pitchFamily="34" charset="0"/>
            </a:endParaRPr>
          </a:p>
          <a:p>
            <a:pPr marL="0" lvl="1" algn="just">
              <a:spcAft>
                <a:spcPts val="0"/>
              </a:spcAft>
              <a:buClr>
                <a:schemeClr val="tx2"/>
              </a:buClr>
            </a:pPr>
            <a:r>
              <a:rPr lang="es-ES_tradnl" altLang="es-ES" sz="2800" b="1" dirty="0">
                <a:solidFill>
                  <a:schemeClr val="tx1"/>
                </a:solidFill>
                <a:latin typeface="Trebuchet MS" panose="020B0603020202020204" pitchFamily="34" charset="0"/>
                <a:ea typeface="Tahoma" pitchFamily="34" charset="0"/>
                <a:cs typeface="Tahoma" pitchFamily="34" charset="0"/>
              </a:rPr>
              <a:t>No sé de qué me habla</a:t>
            </a:r>
          </a:p>
          <a:p>
            <a:pPr marL="0" lvl="1" algn="just">
              <a:spcAft>
                <a:spcPts val="0"/>
              </a:spcAft>
              <a:buClr>
                <a:schemeClr val="tx2"/>
              </a:buClr>
            </a:pPr>
            <a:endParaRPr lang="es-ES_tradnl" altLang="es-ES" dirty="0">
              <a:solidFill>
                <a:schemeClr val="tx1"/>
              </a:solidFill>
              <a:ea typeface="Tahoma" pitchFamily="34" charset="0"/>
              <a:cs typeface="Tahoma" pitchFamily="34" charset="0"/>
            </a:endParaRPr>
          </a:p>
        </p:txBody>
      </p:sp>
      <p:pic>
        <p:nvPicPr>
          <p:cNvPr id="9" name="Imagen 1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868144" y="1700808"/>
            <a:ext cx="2880740" cy="222777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 calcmode="lin" valueType="num">
                                      <p:cBhvr additive="base">
                                        <p:cTn id="7" dur="500" fill="hold"/>
                                        <p:tgtEl>
                                          <p:spTgt spid="5">
                                            <p:bg/>
                                          </p:spTgt>
                                        </p:tgtEl>
                                        <p:attrNameLst>
                                          <p:attrName>ppt_x</p:attrName>
                                        </p:attrNameLst>
                                      </p:cBhvr>
                                      <p:tavLst>
                                        <p:tav tm="0">
                                          <p:val>
                                            <p:strVal val="#ppt_x"/>
                                          </p:val>
                                        </p:tav>
                                        <p:tav tm="100000">
                                          <p:val>
                                            <p:strVal val="#ppt_x"/>
                                          </p:val>
                                        </p:tav>
                                      </p:tavLst>
                                    </p:anim>
                                    <p:anim calcmode="lin" valueType="num">
                                      <p:cBhvr additive="base">
                                        <p:cTn id="8" dur="500" fill="hold"/>
                                        <p:tgtEl>
                                          <p:spTgt spid="5">
                                            <p:bg/>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 calcmode="lin" valueType="num">
                                      <p:cBhvr additive="base">
                                        <p:cTn id="11"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6">
                                            <p:bg/>
                                          </p:spTgt>
                                        </p:tgtEl>
                                        <p:attrNameLst>
                                          <p:attrName>style.visibility</p:attrName>
                                        </p:attrNameLst>
                                      </p:cBhvr>
                                      <p:to>
                                        <p:strVal val="visible"/>
                                      </p:to>
                                    </p:set>
                                    <p:anim calcmode="lin" valueType="num">
                                      <p:cBhvr additive="base">
                                        <p:cTn id="17" dur="500" fill="hold"/>
                                        <p:tgtEl>
                                          <p:spTgt spid="6">
                                            <p:bg/>
                                          </p:spTgt>
                                        </p:tgtEl>
                                        <p:attrNameLst>
                                          <p:attrName>ppt_x</p:attrName>
                                        </p:attrNameLst>
                                      </p:cBhvr>
                                      <p:tavLst>
                                        <p:tav tm="0">
                                          <p:val>
                                            <p:strVal val="#ppt_x"/>
                                          </p:val>
                                        </p:tav>
                                        <p:tav tm="100000">
                                          <p:val>
                                            <p:strVal val="#ppt_x"/>
                                          </p:val>
                                        </p:tav>
                                      </p:tavLst>
                                    </p:anim>
                                    <p:anim calcmode="lin" valueType="num">
                                      <p:cBhvr additive="base">
                                        <p:cTn id="18" dur="500" fill="hold"/>
                                        <p:tgtEl>
                                          <p:spTgt spid="6">
                                            <p:bg/>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6">
                                            <p:txEl>
                                              <p:pRg st="1" end="1"/>
                                            </p:txEl>
                                          </p:spTgt>
                                        </p:tgtEl>
                                        <p:attrNameLst>
                                          <p:attrName>style.visibility</p:attrName>
                                        </p:attrNameLst>
                                      </p:cBhvr>
                                      <p:to>
                                        <p:strVal val="visible"/>
                                      </p:to>
                                    </p:set>
                                    <p:anim calcmode="lin" valueType="num">
                                      <p:cBhvr additive="base">
                                        <p:cTn id="21"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8">
                                            <p:bg/>
                                          </p:spTgt>
                                        </p:tgtEl>
                                        <p:attrNameLst>
                                          <p:attrName>style.visibility</p:attrName>
                                        </p:attrNameLst>
                                      </p:cBhvr>
                                      <p:to>
                                        <p:strVal val="visible"/>
                                      </p:to>
                                    </p:set>
                                    <p:anim calcmode="lin" valueType="num">
                                      <p:cBhvr additive="base">
                                        <p:cTn id="27" dur="500" fill="hold"/>
                                        <p:tgtEl>
                                          <p:spTgt spid="8">
                                            <p:bg/>
                                          </p:spTgt>
                                        </p:tgtEl>
                                        <p:attrNameLst>
                                          <p:attrName>ppt_x</p:attrName>
                                        </p:attrNameLst>
                                      </p:cBhvr>
                                      <p:tavLst>
                                        <p:tav tm="0">
                                          <p:val>
                                            <p:strVal val="#ppt_x"/>
                                          </p:val>
                                        </p:tav>
                                        <p:tav tm="100000">
                                          <p:val>
                                            <p:strVal val="#ppt_x"/>
                                          </p:val>
                                        </p:tav>
                                      </p:tavLst>
                                    </p:anim>
                                    <p:anim calcmode="lin" valueType="num">
                                      <p:cBhvr additive="base">
                                        <p:cTn id="28" dur="500" fill="hold"/>
                                        <p:tgtEl>
                                          <p:spTgt spid="8">
                                            <p:bg/>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8">
                                            <p:txEl>
                                              <p:pRg st="1" end="1"/>
                                            </p:txEl>
                                          </p:spTgt>
                                        </p:tgtEl>
                                        <p:attrNameLst>
                                          <p:attrName>style.visibility</p:attrName>
                                        </p:attrNameLst>
                                      </p:cBhvr>
                                      <p:to>
                                        <p:strVal val="visible"/>
                                      </p:to>
                                    </p:set>
                                    <p:anim calcmode="lin" valueType="num">
                                      <p:cBhvr additive="base">
                                        <p:cTn id="31"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P spid="6" grpId="0" build="p" animBg="1"/>
      <p:bldP spid="8" grpId="0" build="p"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6"/>
          <p:cNvSpPr>
            <a:spLocks noChangeArrowheads="1"/>
          </p:cNvSpPr>
          <p:nvPr/>
        </p:nvSpPr>
        <p:spPr bwMode="auto">
          <a:xfrm>
            <a:off x="539552" y="4581128"/>
            <a:ext cx="8280920" cy="1200329"/>
          </a:xfrm>
          <a:prstGeom prst="rect">
            <a:avLst/>
          </a:prstGeom>
          <a:noFill/>
          <a:ln w="9525">
            <a:noFill/>
            <a:miter lim="800000"/>
            <a:headEnd/>
            <a:tailEnd/>
          </a:ln>
        </p:spPr>
        <p:txBody>
          <a:bodyPr wrap="square">
            <a:spAutoFit/>
          </a:bodyPr>
          <a:lstStyle/>
          <a:p>
            <a:pPr marL="0" lvl="1" algn="just">
              <a:spcAft>
                <a:spcPts val="0"/>
              </a:spcAft>
              <a:buClr>
                <a:schemeClr val="tx2"/>
              </a:buClr>
              <a:buFont typeface="Wingdings" pitchFamily="2" charset="2"/>
              <a:buChar char="Ø"/>
            </a:pPr>
            <a:endParaRPr lang="es-ES_tradnl" altLang="es-ES" dirty="0">
              <a:solidFill>
                <a:schemeClr val="tx1"/>
              </a:solidFill>
              <a:ea typeface="Tahoma" pitchFamily="34" charset="0"/>
              <a:cs typeface="Tahoma" pitchFamily="34" charset="0"/>
            </a:endParaRPr>
          </a:p>
          <a:p>
            <a:pPr marL="0" lvl="1" algn="just">
              <a:spcAft>
                <a:spcPts val="0"/>
              </a:spcAft>
              <a:buClr>
                <a:schemeClr val="tx2"/>
              </a:buClr>
              <a:buFont typeface="Wingdings" pitchFamily="2" charset="2"/>
              <a:buChar char="Ø"/>
            </a:pPr>
            <a:endParaRPr lang="es-ES_tradnl" altLang="es-ES" dirty="0">
              <a:solidFill>
                <a:srgbClr val="3333CC"/>
              </a:solidFill>
              <a:ea typeface="Tahoma" pitchFamily="34" charset="0"/>
              <a:cs typeface="Tahoma" pitchFamily="34" charset="0"/>
            </a:endParaRPr>
          </a:p>
          <a:p>
            <a:pPr marL="0" lvl="1" algn="just">
              <a:spcAft>
                <a:spcPts val="0"/>
              </a:spcAft>
              <a:buClr>
                <a:schemeClr val="tx2"/>
              </a:buClr>
              <a:buFont typeface="Wingdings" pitchFamily="2" charset="2"/>
              <a:buChar char="Ø"/>
            </a:pPr>
            <a:endParaRPr lang="es-ES_tradnl" altLang="es-ES" dirty="0">
              <a:solidFill>
                <a:schemeClr val="tx1"/>
              </a:solidFill>
              <a:ea typeface="Tahoma" pitchFamily="34" charset="0"/>
              <a:cs typeface="Tahoma" pitchFamily="34" charset="0"/>
            </a:endParaRPr>
          </a:p>
          <a:p>
            <a:pPr marL="0" lvl="1" algn="just">
              <a:spcAft>
                <a:spcPts val="0"/>
              </a:spcAft>
              <a:buClr>
                <a:schemeClr val="tx2"/>
              </a:buClr>
              <a:buFont typeface="Wingdings" pitchFamily="2" charset="2"/>
              <a:buChar char="ü"/>
            </a:pPr>
            <a:endParaRPr lang="es-ES_tradnl" altLang="es-ES" dirty="0">
              <a:solidFill>
                <a:schemeClr val="tx1"/>
              </a:solidFill>
              <a:ea typeface="Tahoma" pitchFamily="34" charset="0"/>
              <a:cs typeface="Tahoma" pitchFamily="34" charset="0"/>
            </a:endParaRPr>
          </a:p>
        </p:txBody>
      </p:sp>
      <p:sp>
        <p:nvSpPr>
          <p:cNvPr id="2" name="Marcador de número de diapositiva 1"/>
          <p:cNvSpPr>
            <a:spLocks noGrp="1"/>
          </p:cNvSpPr>
          <p:nvPr>
            <p:ph type="sldNum" sz="quarter" idx="12"/>
          </p:nvPr>
        </p:nvSpPr>
        <p:spPr/>
        <p:txBody>
          <a:bodyPr/>
          <a:lstStyle/>
          <a:p>
            <a:pPr>
              <a:defRPr/>
            </a:pPr>
            <a:fld id="{CE61C70F-6EFD-4C67-A480-1FCB40B62767}" type="slidenum">
              <a:rPr lang="es-ES" smtClean="0"/>
              <a:pPr>
                <a:defRPr/>
              </a:pPr>
              <a:t>32</a:t>
            </a:fld>
            <a:endParaRPr lang="es-ES"/>
          </a:p>
        </p:txBody>
      </p:sp>
      <p:sp>
        <p:nvSpPr>
          <p:cNvPr id="7" name="6 CuadroTexto"/>
          <p:cNvSpPr txBox="1"/>
          <p:nvPr/>
        </p:nvSpPr>
        <p:spPr>
          <a:xfrm>
            <a:off x="683568" y="908720"/>
            <a:ext cx="8136904" cy="1323439"/>
          </a:xfrm>
          <a:prstGeom prst="rect">
            <a:avLst/>
          </a:prstGeom>
          <a:noFill/>
        </p:spPr>
        <p:txBody>
          <a:bodyPr wrap="square" rtlCol="0">
            <a:spAutoFit/>
          </a:bodyPr>
          <a:lstStyle/>
          <a:p>
            <a:r>
              <a:rPr lang="es-ES_tradnl" sz="2000" b="1" dirty="0">
                <a:solidFill>
                  <a:srgbClr val="3333CC"/>
                </a:solidFill>
                <a:ea typeface="Tahoma" pitchFamily="34" charset="0"/>
                <a:cs typeface="Tahoma" pitchFamily="34" charset="0"/>
              </a:rPr>
              <a:t>Un beneficiario desea certificar un gasto relativo a una reparación de una máquina especializada prevista en su presupuesto y adquirida en el marco del proyecto. ¿Sería elegible este gasto de reparación de la máquina? </a:t>
            </a:r>
            <a:endParaRPr lang="es-ES" sz="2000" b="1" dirty="0">
              <a:solidFill>
                <a:srgbClr val="3333CC"/>
              </a:solidFill>
              <a:ea typeface="Tahoma" pitchFamily="34" charset="0"/>
              <a:cs typeface="Tahoma" pitchFamily="34" charset="0"/>
            </a:endParaRPr>
          </a:p>
        </p:txBody>
      </p:sp>
      <p:sp>
        <p:nvSpPr>
          <p:cNvPr id="5" name="4 CuadroTexto"/>
          <p:cNvSpPr txBox="1"/>
          <p:nvPr/>
        </p:nvSpPr>
        <p:spPr>
          <a:xfrm>
            <a:off x="899592" y="2793702"/>
            <a:ext cx="5544616" cy="1015663"/>
          </a:xfrm>
          <a:prstGeom prst="rect">
            <a:avLst/>
          </a:prstGeom>
          <a:solidFill>
            <a:srgbClr val="99CCFF"/>
          </a:solidFill>
        </p:spPr>
        <p:txBody>
          <a:bodyPr wrap="square" rtlCol="0">
            <a:spAutoFit/>
          </a:bodyPr>
          <a:lstStyle/>
          <a:p>
            <a:pPr marL="0" lvl="1" algn="just">
              <a:spcAft>
                <a:spcPts val="0"/>
              </a:spcAft>
              <a:buClr>
                <a:schemeClr val="tx2"/>
              </a:buClr>
            </a:pPr>
            <a:r>
              <a:rPr lang="es-ES_tradnl" altLang="es-ES" sz="2000" b="1" dirty="0">
                <a:solidFill>
                  <a:schemeClr val="tx1"/>
                </a:solidFill>
                <a:latin typeface="Trebuchet MS" panose="020B0603020202020204" pitchFamily="34" charset="0"/>
                <a:ea typeface="Tahoma" pitchFamily="34" charset="0"/>
                <a:cs typeface="Tahoma" pitchFamily="34" charset="0"/>
              </a:rPr>
              <a:t>Sí, en “gastos de equipamiento”, pues la reparación está asociada a un equipamiento financiado con el proyecto.</a:t>
            </a:r>
          </a:p>
        </p:txBody>
      </p:sp>
      <p:sp>
        <p:nvSpPr>
          <p:cNvPr id="6" name="5 CuadroTexto"/>
          <p:cNvSpPr txBox="1"/>
          <p:nvPr/>
        </p:nvSpPr>
        <p:spPr>
          <a:xfrm>
            <a:off x="899592" y="4077072"/>
            <a:ext cx="5544616" cy="954107"/>
          </a:xfrm>
          <a:prstGeom prst="rect">
            <a:avLst/>
          </a:prstGeom>
          <a:solidFill>
            <a:schemeClr val="accent2">
              <a:lumMod val="40000"/>
              <a:lumOff val="60000"/>
            </a:schemeClr>
          </a:solidFill>
        </p:spPr>
        <p:txBody>
          <a:bodyPr wrap="square" rtlCol="0">
            <a:spAutoFit/>
          </a:bodyPr>
          <a:lstStyle/>
          <a:p>
            <a:pPr marL="0" lvl="1" algn="just">
              <a:spcAft>
                <a:spcPts val="0"/>
              </a:spcAft>
              <a:buClr>
                <a:schemeClr val="tx2"/>
              </a:buClr>
            </a:pPr>
            <a:endParaRPr lang="es-ES_tradnl" altLang="es-ES" dirty="0">
              <a:solidFill>
                <a:schemeClr val="tx1"/>
              </a:solidFill>
              <a:ea typeface="Tahoma" pitchFamily="34" charset="0"/>
              <a:cs typeface="Tahoma" pitchFamily="34" charset="0"/>
            </a:endParaRPr>
          </a:p>
          <a:p>
            <a:pPr marL="0" lvl="1" algn="just">
              <a:spcAft>
                <a:spcPts val="0"/>
              </a:spcAft>
              <a:buClr>
                <a:schemeClr val="tx2"/>
              </a:buClr>
            </a:pPr>
            <a:r>
              <a:rPr lang="es-ES_tradnl" altLang="es-ES" sz="2000" b="1" dirty="0">
                <a:solidFill>
                  <a:schemeClr val="tx1"/>
                </a:solidFill>
                <a:latin typeface="Trebuchet MS" panose="020B0603020202020204" pitchFamily="34" charset="0"/>
                <a:ea typeface="Tahoma" pitchFamily="34" charset="0"/>
                <a:cs typeface="Tahoma" pitchFamily="34" charset="0"/>
              </a:rPr>
              <a:t>No, pues se trata de una reparación.</a:t>
            </a:r>
          </a:p>
          <a:p>
            <a:pPr marL="0" lvl="1" algn="just">
              <a:spcAft>
                <a:spcPts val="0"/>
              </a:spcAft>
              <a:buClr>
                <a:schemeClr val="tx2"/>
              </a:buClr>
            </a:pPr>
            <a:endParaRPr lang="es-ES" dirty="0"/>
          </a:p>
        </p:txBody>
      </p:sp>
      <p:sp>
        <p:nvSpPr>
          <p:cNvPr id="8" name="7 CuadroTexto"/>
          <p:cNvSpPr txBox="1"/>
          <p:nvPr/>
        </p:nvSpPr>
        <p:spPr>
          <a:xfrm>
            <a:off x="899592" y="5373216"/>
            <a:ext cx="5616624" cy="1015663"/>
          </a:xfrm>
          <a:prstGeom prst="rect">
            <a:avLst/>
          </a:prstGeom>
          <a:solidFill>
            <a:srgbClr val="FFFFCC"/>
          </a:solidFill>
        </p:spPr>
        <p:txBody>
          <a:bodyPr wrap="square" rtlCol="0">
            <a:spAutoFit/>
          </a:bodyPr>
          <a:lstStyle/>
          <a:p>
            <a:pPr marL="0" lvl="1" algn="just">
              <a:spcAft>
                <a:spcPts val="0"/>
              </a:spcAft>
              <a:buClr>
                <a:schemeClr val="tx2"/>
              </a:buClr>
            </a:pPr>
            <a:r>
              <a:rPr lang="es-ES_tradnl" altLang="es-ES" sz="2000" b="1" dirty="0">
                <a:solidFill>
                  <a:schemeClr val="tx1"/>
                </a:solidFill>
                <a:latin typeface="Trebuchet MS" panose="020B0603020202020204" pitchFamily="34" charset="0"/>
                <a:ea typeface="Tahoma" pitchFamily="34" charset="0"/>
                <a:cs typeface="Tahoma" pitchFamily="34" charset="0"/>
              </a:rPr>
              <a:t>Sí, en “gastos de oficina y administrativos”, pues las reparaciones se consideran costes indirectos.</a:t>
            </a:r>
          </a:p>
        </p:txBody>
      </p:sp>
      <p:pic>
        <p:nvPicPr>
          <p:cNvPr id="9" name="Imagen 1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084168" y="4630227"/>
            <a:ext cx="2880740" cy="222777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 calcmode="lin" valueType="num">
                                      <p:cBhvr additive="base">
                                        <p:cTn id="7" dur="500" fill="hold"/>
                                        <p:tgtEl>
                                          <p:spTgt spid="5">
                                            <p:bg/>
                                          </p:spTgt>
                                        </p:tgtEl>
                                        <p:attrNameLst>
                                          <p:attrName>ppt_x</p:attrName>
                                        </p:attrNameLst>
                                      </p:cBhvr>
                                      <p:tavLst>
                                        <p:tav tm="0">
                                          <p:val>
                                            <p:strVal val="#ppt_x"/>
                                          </p:val>
                                        </p:tav>
                                        <p:tav tm="100000">
                                          <p:val>
                                            <p:strVal val="#ppt_x"/>
                                          </p:val>
                                        </p:tav>
                                      </p:tavLst>
                                    </p:anim>
                                    <p:anim calcmode="lin" valueType="num">
                                      <p:cBhvr additive="base">
                                        <p:cTn id="8" dur="500" fill="hold"/>
                                        <p:tgtEl>
                                          <p:spTgt spid="5">
                                            <p:bg/>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 calcmode="lin" valueType="num">
                                      <p:cBhvr additive="base">
                                        <p:cTn id="11"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6">
                                            <p:bg/>
                                          </p:spTgt>
                                        </p:tgtEl>
                                        <p:attrNameLst>
                                          <p:attrName>style.visibility</p:attrName>
                                        </p:attrNameLst>
                                      </p:cBhvr>
                                      <p:to>
                                        <p:strVal val="visible"/>
                                      </p:to>
                                    </p:set>
                                    <p:anim calcmode="lin" valueType="num">
                                      <p:cBhvr additive="base">
                                        <p:cTn id="17" dur="500" fill="hold"/>
                                        <p:tgtEl>
                                          <p:spTgt spid="6">
                                            <p:bg/>
                                          </p:spTgt>
                                        </p:tgtEl>
                                        <p:attrNameLst>
                                          <p:attrName>ppt_x</p:attrName>
                                        </p:attrNameLst>
                                      </p:cBhvr>
                                      <p:tavLst>
                                        <p:tav tm="0">
                                          <p:val>
                                            <p:strVal val="#ppt_x"/>
                                          </p:val>
                                        </p:tav>
                                        <p:tav tm="100000">
                                          <p:val>
                                            <p:strVal val="#ppt_x"/>
                                          </p:val>
                                        </p:tav>
                                      </p:tavLst>
                                    </p:anim>
                                    <p:anim calcmode="lin" valueType="num">
                                      <p:cBhvr additive="base">
                                        <p:cTn id="18" dur="500" fill="hold"/>
                                        <p:tgtEl>
                                          <p:spTgt spid="6">
                                            <p:bg/>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6">
                                            <p:txEl>
                                              <p:pRg st="1" end="1"/>
                                            </p:txEl>
                                          </p:spTgt>
                                        </p:tgtEl>
                                        <p:attrNameLst>
                                          <p:attrName>style.visibility</p:attrName>
                                        </p:attrNameLst>
                                      </p:cBhvr>
                                      <p:to>
                                        <p:strVal val="visible"/>
                                      </p:to>
                                    </p:set>
                                    <p:anim calcmode="lin" valueType="num">
                                      <p:cBhvr additive="base">
                                        <p:cTn id="21"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8">
                                            <p:bg/>
                                          </p:spTgt>
                                        </p:tgtEl>
                                        <p:attrNameLst>
                                          <p:attrName>style.visibility</p:attrName>
                                        </p:attrNameLst>
                                      </p:cBhvr>
                                      <p:to>
                                        <p:strVal val="visible"/>
                                      </p:to>
                                    </p:set>
                                    <p:anim calcmode="lin" valueType="num">
                                      <p:cBhvr additive="base">
                                        <p:cTn id="27" dur="500" fill="hold"/>
                                        <p:tgtEl>
                                          <p:spTgt spid="8">
                                            <p:bg/>
                                          </p:spTgt>
                                        </p:tgtEl>
                                        <p:attrNameLst>
                                          <p:attrName>ppt_x</p:attrName>
                                        </p:attrNameLst>
                                      </p:cBhvr>
                                      <p:tavLst>
                                        <p:tav tm="0">
                                          <p:val>
                                            <p:strVal val="#ppt_x"/>
                                          </p:val>
                                        </p:tav>
                                        <p:tav tm="100000">
                                          <p:val>
                                            <p:strVal val="#ppt_x"/>
                                          </p:val>
                                        </p:tav>
                                      </p:tavLst>
                                    </p:anim>
                                    <p:anim calcmode="lin" valueType="num">
                                      <p:cBhvr additive="base">
                                        <p:cTn id="28" dur="500" fill="hold"/>
                                        <p:tgtEl>
                                          <p:spTgt spid="8">
                                            <p:bg/>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8">
                                            <p:txEl>
                                              <p:pRg st="0" end="0"/>
                                            </p:txEl>
                                          </p:spTgt>
                                        </p:tgtEl>
                                        <p:attrNameLst>
                                          <p:attrName>style.visibility</p:attrName>
                                        </p:attrNameLst>
                                      </p:cBhvr>
                                      <p:to>
                                        <p:strVal val="visible"/>
                                      </p:to>
                                    </p:set>
                                    <p:anim calcmode="lin" valueType="num">
                                      <p:cBhvr additive="base">
                                        <p:cTn id="31"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P spid="6" grpId="0" build="p" animBg="1"/>
      <p:bldP spid="8" grpId="0" build="p"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6"/>
          <p:cNvSpPr>
            <a:spLocks noChangeArrowheads="1"/>
          </p:cNvSpPr>
          <p:nvPr/>
        </p:nvSpPr>
        <p:spPr bwMode="auto">
          <a:xfrm>
            <a:off x="539552" y="4581128"/>
            <a:ext cx="8280920" cy="1200329"/>
          </a:xfrm>
          <a:prstGeom prst="rect">
            <a:avLst/>
          </a:prstGeom>
          <a:noFill/>
          <a:ln w="9525">
            <a:noFill/>
            <a:miter lim="800000"/>
            <a:headEnd/>
            <a:tailEnd/>
          </a:ln>
        </p:spPr>
        <p:txBody>
          <a:bodyPr wrap="square">
            <a:spAutoFit/>
          </a:bodyPr>
          <a:lstStyle/>
          <a:p>
            <a:pPr marL="0" lvl="1" algn="just">
              <a:spcAft>
                <a:spcPts val="0"/>
              </a:spcAft>
              <a:buClr>
                <a:schemeClr val="tx2"/>
              </a:buClr>
              <a:buFont typeface="Wingdings" pitchFamily="2" charset="2"/>
              <a:buChar char="Ø"/>
            </a:pPr>
            <a:endParaRPr lang="es-ES_tradnl" altLang="es-ES" dirty="0">
              <a:solidFill>
                <a:schemeClr val="tx1"/>
              </a:solidFill>
              <a:ea typeface="Tahoma" pitchFamily="34" charset="0"/>
              <a:cs typeface="Tahoma" pitchFamily="34" charset="0"/>
            </a:endParaRPr>
          </a:p>
          <a:p>
            <a:pPr marL="0" lvl="1" algn="just">
              <a:spcAft>
                <a:spcPts val="0"/>
              </a:spcAft>
              <a:buClr>
                <a:schemeClr val="tx2"/>
              </a:buClr>
              <a:buFont typeface="Wingdings" pitchFamily="2" charset="2"/>
              <a:buChar char="Ø"/>
            </a:pPr>
            <a:endParaRPr lang="es-ES_tradnl" altLang="es-ES" dirty="0">
              <a:solidFill>
                <a:srgbClr val="3333CC"/>
              </a:solidFill>
              <a:ea typeface="Tahoma" pitchFamily="34" charset="0"/>
              <a:cs typeface="Tahoma" pitchFamily="34" charset="0"/>
            </a:endParaRPr>
          </a:p>
          <a:p>
            <a:pPr marL="0" lvl="1" algn="just">
              <a:spcAft>
                <a:spcPts val="0"/>
              </a:spcAft>
              <a:buClr>
                <a:schemeClr val="tx2"/>
              </a:buClr>
              <a:buFont typeface="Wingdings" pitchFamily="2" charset="2"/>
              <a:buChar char="Ø"/>
            </a:pPr>
            <a:endParaRPr lang="es-ES_tradnl" altLang="es-ES" dirty="0">
              <a:solidFill>
                <a:schemeClr val="tx1"/>
              </a:solidFill>
              <a:ea typeface="Tahoma" pitchFamily="34" charset="0"/>
              <a:cs typeface="Tahoma" pitchFamily="34" charset="0"/>
            </a:endParaRPr>
          </a:p>
          <a:p>
            <a:pPr marL="0" lvl="1" algn="just">
              <a:spcAft>
                <a:spcPts val="0"/>
              </a:spcAft>
              <a:buClr>
                <a:schemeClr val="tx2"/>
              </a:buClr>
              <a:buFont typeface="Wingdings" pitchFamily="2" charset="2"/>
              <a:buChar char="ü"/>
            </a:pPr>
            <a:endParaRPr lang="es-ES_tradnl" altLang="es-ES" dirty="0">
              <a:solidFill>
                <a:schemeClr val="tx1"/>
              </a:solidFill>
              <a:ea typeface="Tahoma" pitchFamily="34" charset="0"/>
              <a:cs typeface="Tahoma" pitchFamily="34" charset="0"/>
            </a:endParaRPr>
          </a:p>
        </p:txBody>
      </p:sp>
      <p:sp>
        <p:nvSpPr>
          <p:cNvPr id="2" name="Marcador de número de diapositiva 1"/>
          <p:cNvSpPr>
            <a:spLocks noGrp="1"/>
          </p:cNvSpPr>
          <p:nvPr>
            <p:ph type="sldNum" sz="quarter" idx="12"/>
          </p:nvPr>
        </p:nvSpPr>
        <p:spPr/>
        <p:txBody>
          <a:bodyPr/>
          <a:lstStyle/>
          <a:p>
            <a:pPr>
              <a:defRPr/>
            </a:pPr>
            <a:fld id="{CE61C70F-6EFD-4C67-A480-1FCB40B62767}" type="slidenum">
              <a:rPr lang="es-ES" smtClean="0"/>
              <a:pPr>
                <a:defRPr/>
              </a:pPr>
              <a:t>33</a:t>
            </a:fld>
            <a:endParaRPr lang="es-ES"/>
          </a:p>
        </p:txBody>
      </p:sp>
      <p:sp>
        <p:nvSpPr>
          <p:cNvPr id="7" name="6 CuadroTexto"/>
          <p:cNvSpPr txBox="1"/>
          <p:nvPr/>
        </p:nvSpPr>
        <p:spPr>
          <a:xfrm>
            <a:off x="683568" y="908720"/>
            <a:ext cx="8136904" cy="1631216"/>
          </a:xfrm>
          <a:prstGeom prst="rect">
            <a:avLst/>
          </a:prstGeom>
          <a:noFill/>
        </p:spPr>
        <p:txBody>
          <a:bodyPr wrap="square" rtlCol="0">
            <a:spAutoFit/>
          </a:bodyPr>
          <a:lstStyle/>
          <a:p>
            <a:r>
              <a:rPr lang="es-ES_tradnl" sz="2000" b="1" dirty="0">
                <a:solidFill>
                  <a:srgbClr val="3333CC"/>
                </a:solidFill>
                <a:ea typeface="Tahoma" pitchFamily="34" charset="0"/>
                <a:cs typeface="Tahoma" pitchFamily="34" charset="0"/>
              </a:rPr>
              <a:t>Un técnico, que forma parte de la plantilla de una entidad beneficiaria pero del cual no se imputa su nómina al proyecto, participa en acciones que implican desplazamientos. ¿Podrían financiarse con el proyecto los gastos de viaje de este trabajador?</a:t>
            </a:r>
            <a:endParaRPr lang="es-ES" sz="2000" b="1" dirty="0">
              <a:solidFill>
                <a:srgbClr val="3333CC"/>
              </a:solidFill>
              <a:ea typeface="Tahoma" pitchFamily="34" charset="0"/>
              <a:cs typeface="Tahoma" pitchFamily="34" charset="0"/>
            </a:endParaRPr>
          </a:p>
        </p:txBody>
      </p:sp>
      <p:sp>
        <p:nvSpPr>
          <p:cNvPr id="5" name="4 CuadroTexto"/>
          <p:cNvSpPr txBox="1"/>
          <p:nvPr/>
        </p:nvSpPr>
        <p:spPr>
          <a:xfrm>
            <a:off x="899592" y="2636912"/>
            <a:ext cx="5544616" cy="1292662"/>
          </a:xfrm>
          <a:prstGeom prst="rect">
            <a:avLst/>
          </a:prstGeom>
          <a:solidFill>
            <a:srgbClr val="99CCFF"/>
          </a:solidFill>
        </p:spPr>
        <p:txBody>
          <a:bodyPr wrap="square" rtlCol="0">
            <a:spAutoFit/>
          </a:bodyPr>
          <a:lstStyle/>
          <a:p>
            <a:pPr marL="0" lvl="1" algn="just">
              <a:spcAft>
                <a:spcPts val="0"/>
              </a:spcAft>
              <a:buClr>
                <a:schemeClr val="tx2"/>
              </a:buClr>
            </a:pPr>
            <a:endParaRPr lang="es-ES_tradnl" altLang="es-ES" dirty="0">
              <a:solidFill>
                <a:schemeClr val="tx1"/>
              </a:solidFill>
              <a:ea typeface="Tahoma" pitchFamily="34" charset="0"/>
              <a:cs typeface="Tahoma" pitchFamily="34" charset="0"/>
            </a:endParaRPr>
          </a:p>
          <a:p>
            <a:pPr marL="0" lvl="1" algn="just">
              <a:spcAft>
                <a:spcPts val="0"/>
              </a:spcAft>
              <a:buClr>
                <a:schemeClr val="tx2"/>
              </a:buClr>
            </a:pPr>
            <a:r>
              <a:rPr lang="es-ES_tradnl" altLang="es-ES" sz="2000" b="1" dirty="0">
                <a:solidFill>
                  <a:schemeClr val="tx1"/>
                </a:solidFill>
                <a:latin typeface="Trebuchet MS" panose="020B0603020202020204" pitchFamily="34" charset="0"/>
                <a:ea typeface="Tahoma" pitchFamily="34" charset="0"/>
                <a:cs typeface="Tahoma" pitchFamily="34" charset="0"/>
              </a:rPr>
              <a:t>No, pues para ello es necesario que la nómina de este trabajador esté imputada en el proyecto.</a:t>
            </a:r>
          </a:p>
        </p:txBody>
      </p:sp>
      <p:sp>
        <p:nvSpPr>
          <p:cNvPr id="6" name="5 CuadroTexto"/>
          <p:cNvSpPr txBox="1"/>
          <p:nvPr/>
        </p:nvSpPr>
        <p:spPr>
          <a:xfrm>
            <a:off x="899592" y="4077072"/>
            <a:ext cx="5544616" cy="1323439"/>
          </a:xfrm>
          <a:prstGeom prst="rect">
            <a:avLst/>
          </a:prstGeom>
          <a:solidFill>
            <a:schemeClr val="accent2">
              <a:lumMod val="40000"/>
              <a:lumOff val="60000"/>
            </a:schemeClr>
          </a:solidFill>
        </p:spPr>
        <p:txBody>
          <a:bodyPr wrap="square" rtlCol="0">
            <a:spAutoFit/>
          </a:bodyPr>
          <a:lstStyle/>
          <a:p>
            <a:pPr marL="0" lvl="1" algn="just">
              <a:spcAft>
                <a:spcPts val="0"/>
              </a:spcAft>
              <a:buClr>
                <a:schemeClr val="tx2"/>
              </a:buClr>
            </a:pPr>
            <a:r>
              <a:rPr lang="es-ES_tradnl" altLang="es-ES" sz="2000" b="1" dirty="0">
                <a:solidFill>
                  <a:schemeClr val="tx1"/>
                </a:solidFill>
                <a:latin typeface="Trebuchet MS" panose="020B0603020202020204" pitchFamily="34" charset="0"/>
                <a:ea typeface="Tahoma" pitchFamily="34" charset="0"/>
                <a:cs typeface="Tahoma" pitchFamily="34" charset="0"/>
              </a:rPr>
              <a:t>Sí, siempre que ese técnico esté formalmente asignado al proyecto a través de un certificado de asignación y un documento de descripción de funciones.</a:t>
            </a:r>
            <a:endParaRPr lang="es-ES" sz="2000" b="1" dirty="0">
              <a:solidFill>
                <a:schemeClr val="tx1"/>
              </a:solidFill>
              <a:latin typeface="Trebuchet MS" panose="020B0603020202020204" pitchFamily="34" charset="0"/>
            </a:endParaRPr>
          </a:p>
        </p:txBody>
      </p:sp>
      <p:sp>
        <p:nvSpPr>
          <p:cNvPr id="8" name="7 CuadroTexto"/>
          <p:cNvSpPr txBox="1"/>
          <p:nvPr/>
        </p:nvSpPr>
        <p:spPr>
          <a:xfrm>
            <a:off x="899592" y="5571237"/>
            <a:ext cx="5544616" cy="954107"/>
          </a:xfrm>
          <a:prstGeom prst="rect">
            <a:avLst/>
          </a:prstGeom>
          <a:solidFill>
            <a:srgbClr val="FFFFCC"/>
          </a:solidFill>
        </p:spPr>
        <p:txBody>
          <a:bodyPr wrap="square" rtlCol="0">
            <a:spAutoFit/>
          </a:bodyPr>
          <a:lstStyle/>
          <a:p>
            <a:pPr marL="0" lvl="1" algn="just">
              <a:spcAft>
                <a:spcPts val="0"/>
              </a:spcAft>
              <a:buClr>
                <a:schemeClr val="tx2"/>
              </a:buClr>
            </a:pPr>
            <a:endParaRPr lang="es-ES_tradnl" altLang="es-ES" dirty="0">
              <a:solidFill>
                <a:schemeClr val="tx1"/>
              </a:solidFill>
              <a:ea typeface="Tahoma" pitchFamily="34" charset="0"/>
              <a:cs typeface="Tahoma" pitchFamily="34" charset="0"/>
            </a:endParaRPr>
          </a:p>
          <a:p>
            <a:pPr marL="0" lvl="1" algn="just">
              <a:spcAft>
                <a:spcPts val="0"/>
              </a:spcAft>
              <a:buClr>
                <a:schemeClr val="tx2"/>
              </a:buClr>
            </a:pPr>
            <a:r>
              <a:rPr lang="es-ES_tradnl" altLang="es-ES" sz="2000" b="1" dirty="0">
                <a:solidFill>
                  <a:schemeClr val="tx1"/>
                </a:solidFill>
                <a:latin typeface="Trebuchet MS" panose="020B0603020202020204" pitchFamily="34" charset="0"/>
                <a:ea typeface="Tahoma" pitchFamily="34" charset="0"/>
                <a:cs typeface="Tahoma" pitchFamily="34" charset="0"/>
              </a:rPr>
              <a:t>No. Los gastos de viaje no son elegibles</a:t>
            </a:r>
          </a:p>
          <a:p>
            <a:pPr marL="0" lvl="1" algn="just">
              <a:spcAft>
                <a:spcPts val="0"/>
              </a:spcAft>
              <a:buClr>
                <a:schemeClr val="tx2"/>
              </a:buClr>
            </a:pPr>
            <a:endParaRPr lang="es-ES_tradnl" altLang="es-ES" dirty="0">
              <a:solidFill>
                <a:schemeClr val="tx1"/>
              </a:solidFill>
              <a:ea typeface="Tahoma" pitchFamily="34" charset="0"/>
              <a:cs typeface="Tahoma" pitchFamily="34" charset="0"/>
            </a:endParaRPr>
          </a:p>
        </p:txBody>
      </p:sp>
      <p:pic>
        <p:nvPicPr>
          <p:cNvPr id="9" name="Imagen 1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084168" y="3429000"/>
            <a:ext cx="2880740" cy="222777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 calcmode="lin" valueType="num">
                                      <p:cBhvr additive="base">
                                        <p:cTn id="7" dur="500" fill="hold"/>
                                        <p:tgtEl>
                                          <p:spTgt spid="5">
                                            <p:bg/>
                                          </p:spTgt>
                                        </p:tgtEl>
                                        <p:attrNameLst>
                                          <p:attrName>ppt_x</p:attrName>
                                        </p:attrNameLst>
                                      </p:cBhvr>
                                      <p:tavLst>
                                        <p:tav tm="0">
                                          <p:val>
                                            <p:strVal val="#ppt_x"/>
                                          </p:val>
                                        </p:tav>
                                        <p:tav tm="100000">
                                          <p:val>
                                            <p:strVal val="#ppt_x"/>
                                          </p:val>
                                        </p:tav>
                                      </p:tavLst>
                                    </p:anim>
                                    <p:anim calcmode="lin" valueType="num">
                                      <p:cBhvr additive="base">
                                        <p:cTn id="8" dur="500" fill="hold"/>
                                        <p:tgtEl>
                                          <p:spTgt spid="5">
                                            <p:bg/>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 calcmode="lin" valueType="num">
                                      <p:cBhvr additive="base">
                                        <p:cTn id="11"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6">
                                            <p:bg/>
                                          </p:spTgt>
                                        </p:tgtEl>
                                        <p:attrNameLst>
                                          <p:attrName>style.visibility</p:attrName>
                                        </p:attrNameLst>
                                      </p:cBhvr>
                                      <p:to>
                                        <p:strVal val="visible"/>
                                      </p:to>
                                    </p:set>
                                    <p:anim calcmode="lin" valueType="num">
                                      <p:cBhvr additive="base">
                                        <p:cTn id="17" dur="500" fill="hold"/>
                                        <p:tgtEl>
                                          <p:spTgt spid="6">
                                            <p:bg/>
                                          </p:spTgt>
                                        </p:tgtEl>
                                        <p:attrNameLst>
                                          <p:attrName>ppt_x</p:attrName>
                                        </p:attrNameLst>
                                      </p:cBhvr>
                                      <p:tavLst>
                                        <p:tav tm="0">
                                          <p:val>
                                            <p:strVal val="#ppt_x"/>
                                          </p:val>
                                        </p:tav>
                                        <p:tav tm="100000">
                                          <p:val>
                                            <p:strVal val="#ppt_x"/>
                                          </p:val>
                                        </p:tav>
                                      </p:tavLst>
                                    </p:anim>
                                    <p:anim calcmode="lin" valueType="num">
                                      <p:cBhvr additive="base">
                                        <p:cTn id="18" dur="500" fill="hold"/>
                                        <p:tgtEl>
                                          <p:spTgt spid="6">
                                            <p:bg/>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6">
                                            <p:txEl>
                                              <p:pRg st="0" end="0"/>
                                            </p:txEl>
                                          </p:spTgt>
                                        </p:tgtEl>
                                        <p:attrNameLst>
                                          <p:attrName>style.visibility</p:attrName>
                                        </p:attrNameLst>
                                      </p:cBhvr>
                                      <p:to>
                                        <p:strVal val="visible"/>
                                      </p:to>
                                    </p:set>
                                    <p:anim calcmode="lin" valueType="num">
                                      <p:cBhvr additive="base">
                                        <p:cTn id="21"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8">
                                            <p:bg/>
                                          </p:spTgt>
                                        </p:tgtEl>
                                        <p:attrNameLst>
                                          <p:attrName>style.visibility</p:attrName>
                                        </p:attrNameLst>
                                      </p:cBhvr>
                                      <p:to>
                                        <p:strVal val="visible"/>
                                      </p:to>
                                    </p:set>
                                    <p:anim calcmode="lin" valueType="num">
                                      <p:cBhvr additive="base">
                                        <p:cTn id="27" dur="500" fill="hold"/>
                                        <p:tgtEl>
                                          <p:spTgt spid="8">
                                            <p:bg/>
                                          </p:spTgt>
                                        </p:tgtEl>
                                        <p:attrNameLst>
                                          <p:attrName>ppt_x</p:attrName>
                                        </p:attrNameLst>
                                      </p:cBhvr>
                                      <p:tavLst>
                                        <p:tav tm="0">
                                          <p:val>
                                            <p:strVal val="#ppt_x"/>
                                          </p:val>
                                        </p:tav>
                                        <p:tav tm="100000">
                                          <p:val>
                                            <p:strVal val="#ppt_x"/>
                                          </p:val>
                                        </p:tav>
                                      </p:tavLst>
                                    </p:anim>
                                    <p:anim calcmode="lin" valueType="num">
                                      <p:cBhvr additive="base">
                                        <p:cTn id="28" dur="500" fill="hold"/>
                                        <p:tgtEl>
                                          <p:spTgt spid="8">
                                            <p:bg/>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8">
                                            <p:txEl>
                                              <p:pRg st="1" end="1"/>
                                            </p:txEl>
                                          </p:spTgt>
                                        </p:tgtEl>
                                        <p:attrNameLst>
                                          <p:attrName>style.visibility</p:attrName>
                                        </p:attrNameLst>
                                      </p:cBhvr>
                                      <p:to>
                                        <p:strVal val="visible"/>
                                      </p:to>
                                    </p:set>
                                    <p:anim calcmode="lin" valueType="num">
                                      <p:cBhvr additive="base">
                                        <p:cTn id="31"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P spid="6" grpId="0" build="p" animBg="1"/>
      <p:bldP spid="8" grpId="0" build="p"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6"/>
          <p:cNvSpPr>
            <a:spLocks noChangeArrowheads="1"/>
          </p:cNvSpPr>
          <p:nvPr/>
        </p:nvSpPr>
        <p:spPr bwMode="auto">
          <a:xfrm>
            <a:off x="539552" y="4581128"/>
            <a:ext cx="8280920" cy="1200329"/>
          </a:xfrm>
          <a:prstGeom prst="rect">
            <a:avLst/>
          </a:prstGeom>
          <a:noFill/>
          <a:ln w="9525">
            <a:noFill/>
            <a:miter lim="800000"/>
            <a:headEnd/>
            <a:tailEnd/>
          </a:ln>
        </p:spPr>
        <p:txBody>
          <a:bodyPr wrap="square">
            <a:spAutoFit/>
          </a:bodyPr>
          <a:lstStyle/>
          <a:p>
            <a:pPr marL="0" lvl="1" algn="just">
              <a:spcAft>
                <a:spcPts val="0"/>
              </a:spcAft>
              <a:buClr>
                <a:schemeClr val="tx2"/>
              </a:buClr>
              <a:buFont typeface="Wingdings" pitchFamily="2" charset="2"/>
              <a:buChar char="Ø"/>
            </a:pPr>
            <a:endParaRPr lang="es-ES_tradnl" altLang="es-ES" dirty="0">
              <a:solidFill>
                <a:schemeClr val="tx1"/>
              </a:solidFill>
              <a:ea typeface="Tahoma" pitchFamily="34" charset="0"/>
              <a:cs typeface="Tahoma" pitchFamily="34" charset="0"/>
            </a:endParaRPr>
          </a:p>
          <a:p>
            <a:pPr marL="0" lvl="1" algn="just">
              <a:spcAft>
                <a:spcPts val="0"/>
              </a:spcAft>
              <a:buClr>
                <a:schemeClr val="tx2"/>
              </a:buClr>
              <a:buFont typeface="Wingdings" pitchFamily="2" charset="2"/>
              <a:buChar char="Ø"/>
            </a:pPr>
            <a:endParaRPr lang="es-ES_tradnl" altLang="es-ES" dirty="0">
              <a:solidFill>
                <a:srgbClr val="3333CC"/>
              </a:solidFill>
              <a:ea typeface="Tahoma" pitchFamily="34" charset="0"/>
              <a:cs typeface="Tahoma" pitchFamily="34" charset="0"/>
            </a:endParaRPr>
          </a:p>
          <a:p>
            <a:pPr marL="0" lvl="1" algn="just">
              <a:spcAft>
                <a:spcPts val="0"/>
              </a:spcAft>
              <a:buClr>
                <a:schemeClr val="tx2"/>
              </a:buClr>
              <a:buFont typeface="Wingdings" pitchFamily="2" charset="2"/>
              <a:buChar char="Ø"/>
            </a:pPr>
            <a:endParaRPr lang="es-ES_tradnl" altLang="es-ES" dirty="0">
              <a:solidFill>
                <a:schemeClr val="tx1"/>
              </a:solidFill>
              <a:ea typeface="Tahoma" pitchFamily="34" charset="0"/>
              <a:cs typeface="Tahoma" pitchFamily="34" charset="0"/>
            </a:endParaRPr>
          </a:p>
          <a:p>
            <a:pPr marL="0" lvl="1" algn="just">
              <a:spcAft>
                <a:spcPts val="0"/>
              </a:spcAft>
              <a:buClr>
                <a:schemeClr val="tx2"/>
              </a:buClr>
              <a:buFont typeface="Wingdings" pitchFamily="2" charset="2"/>
              <a:buChar char="ü"/>
            </a:pPr>
            <a:endParaRPr lang="es-ES_tradnl" altLang="es-ES" dirty="0">
              <a:solidFill>
                <a:schemeClr val="tx1"/>
              </a:solidFill>
              <a:ea typeface="Tahoma" pitchFamily="34" charset="0"/>
              <a:cs typeface="Tahoma" pitchFamily="34" charset="0"/>
            </a:endParaRPr>
          </a:p>
        </p:txBody>
      </p:sp>
      <p:sp>
        <p:nvSpPr>
          <p:cNvPr id="2" name="Marcador de número de diapositiva 1"/>
          <p:cNvSpPr>
            <a:spLocks noGrp="1"/>
          </p:cNvSpPr>
          <p:nvPr>
            <p:ph type="sldNum" sz="quarter" idx="12"/>
          </p:nvPr>
        </p:nvSpPr>
        <p:spPr/>
        <p:txBody>
          <a:bodyPr/>
          <a:lstStyle/>
          <a:p>
            <a:pPr>
              <a:defRPr/>
            </a:pPr>
            <a:fld id="{CE61C70F-6EFD-4C67-A480-1FCB40B62767}" type="slidenum">
              <a:rPr lang="es-ES" smtClean="0"/>
              <a:pPr>
                <a:defRPr/>
              </a:pPr>
              <a:t>34</a:t>
            </a:fld>
            <a:endParaRPr lang="es-ES"/>
          </a:p>
        </p:txBody>
      </p:sp>
      <p:sp>
        <p:nvSpPr>
          <p:cNvPr id="7" name="6 CuadroTexto"/>
          <p:cNvSpPr txBox="1"/>
          <p:nvPr/>
        </p:nvSpPr>
        <p:spPr>
          <a:xfrm>
            <a:off x="683568" y="908720"/>
            <a:ext cx="8136904" cy="707886"/>
          </a:xfrm>
          <a:prstGeom prst="rect">
            <a:avLst/>
          </a:prstGeom>
          <a:noFill/>
        </p:spPr>
        <p:txBody>
          <a:bodyPr wrap="square" rtlCol="0">
            <a:spAutoFit/>
          </a:bodyPr>
          <a:lstStyle/>
          <a:p>
            <a:r>
              <a:rPr lang="es-ES_tradnl" sz="2000" b="1" dirty="0">
                <a:solidFill>
                  <a:srgbClr val="3333CC"/>
                </a:solidFill>
                <a:ea typeface="Tahoma" pitchFamily="34" charset="0"/>
                <a:cs typeface="Tahoma" pitchFamily="34" charset="0"/>
              </a:rPr>
              <a:t>¿Cómo se imputan los gastos de adquisición y licencias de programas informáticos?</a:t>
            </a:r>
            <a:endParaRPr lang="es-ES" sz="2000" b="1" dirty="0">
              <a:solidFill>
                <a:srgbClr val="3333CC"/>
              </a:solidFill>
              <a:ea typeface="Tahoma" pitchFamily="34" charset="0"/>
              <a:cs typeface="Tahoma" pitchFamily="34" charset="0"/>
            </a:endParaRPr>
          </a:p>
        </p:txBody>
      </p:sp>
      <p:sp>
        <p:nvSpPr>
          <p:cNvPr id="5" name="4 CuadroTexto"/>
          <p:cNvSpPr txBox="1"/>
          <p:nvPr/>
        </p:nvSpPr>
        <p:spPr>
          <a:xfrm>
            <a:off x="827584" y="1916832"/>
            <a:ext cx="5544616" cy="1200329"/>
          </a:xfrm>
          <a:prstGeom prst="rect">
            <a:avLst/>
          </a:prstGeom>
          <a:solidFill>
            <a:srgbClr val="99CCFF"/>
          </a:solidFill>
          <a:ln w="0">
            <a:noFill/>
          </a:ln>
        </p:spPr>
        <p:txBody>
          <a:bodyPr wrap="square" rtlCol="0">
            <a:spAutoFit/>
          </a:bodyPr>
          <a:lstStyle/>
          <a:p>
            <a:pPr marL="0" lvl="1" algn="just">
              <a:spcAft>
                <a:spcPts val="0"/>
              </a:spcAft>
              <a:buClr>
                <a:schemeClr val="tx2"/>
              </a:buClr>
            </a:pPr>
            <a:r>
              <a:rPr lang="es-ES_tradnl" altLang="es-ES" dirty="0">
                <a:solidFill>
                  <a:schemeClr val="tx1"/>
                </a:solidFill>
                <a:latin typeface="Trebuchet MS" panose="020B0603020202020204" pitchFamily="34" charset="0"/>
                <a:ea typeface="Tahoma" pitchFamily="34" charset="0"/>
                <a:cs typeface="Tahoma" pitchFamily="34" charset="0"/>
              </a:rPr>
              <a:t>En “gastos de equipamiento”, si se trata de programas o licencias de software </a:t>
            </a:r>
            <a:r>
              <a:rPr lang="es-ES_tradnl" altLang="es-ES" b="1" dirty="0">
                <a:solidFill>
                  <a:schemeClr val="tx1"/>
                </a:solidFill>
                <a:latin typeface="Trebuchet MS" panose="020B0603020202020204" pitchFamily="34" charset="0"/>
                <a:ea typeface="Tahoma" pitchFamily="34" charset="0"/>
                <a:cs typeface="Tahoma" pitchFamily="34" charset="0"/>
              </a:rPr>
              <a:t>específicos, imprescindibles y de dedicación exclusiva para el proyecto.</a:t>
            </a:r>
          </a:p>
        </p:txBody>
      </p:sp>
      <p:sp>
        <p:nvSpPr>
          <p:cNvPr id="6" name="5 CuadroTexto"/>
          <p:cNvSpPr txBox="1"/>
          <p:nvPr/>
        </p:nvSpPr>
        <p:spPr>
          <a:xfrm>
            <a:off x="827584" y="3402866"/>
            <a:ext cx="5544616" cy="1754326"/>
          </a:xfrm>
          <a:prstGeom prst="rect">
            <a:avLst/>
          </a:prstGeom>
          <a:solidFill>
            <a:schemeClr val="accent2">
              <a:lumMod val="40000"/>
              <a:lumOff val="60000"/>
            </a:schemeClr>
          </a:solidFill>
        </p:spPr>
        <p:txBody>
          <a:bodyPr wrap="square" rtlCol="0">
            <a:spAutoFit/>
          </a:bodyPr>
          <a:lstStyle/>
          <a:p>
            <a:pPr marL="0" lvl="1" algn="just">
              <a:spcAft>
                <a:spcPts val="0"/>
              </a:spcAft>
              <a:buClr>
                <a:schemeClr val="tx2"/>
              </a:buClr>
            </a:pPr>
            <a:r>
              <a:rPr lang="es-ES_tradnl" altLang="es-ES" dirty="0">
                <a:solidFill>
                  <a:schemeClr val="tx1"/>
                </a:solidFill>
                <a:latin typeface="Trebuchet MS" panose="020B0603020202020204" pitchFamily="34" charset="0"/>
                <a:ea typeface="Tahoma" pitchFamily="34" charset="0"/>
                <a:cs typeface="Tahoma" pitchFamily="34" charset="0"/>
              </a:rPr>
              <a:t>En “oficina y administrativos”, si se trata de programas, licencias o mantenimiento y actualizaciones de sistemas informáticos de carácter </a:t>
            </a:r>
            <a:r>
              <a:rPr lang="es-ES_tradnl" altLang="es-ES" i="1" dirty="0">
                <a:solidFill>
                  <a:schemeClr val="tx1"/>
                </a:solidFill>
                <a:latin typeface="Trebuchet MS" panose="020B0603020202020204" pitchFamily="34" charset="0"/>
                <a:ea typeface="Tahoma" pitchFamily="34" charset="0"/>
                <a:cs typeface="Tahoma" pitchFamily="34" charset="0"/>
              </a:rPr>
              <a:t>general</a:t>
            </a:r>
            <a:r>
              <a:rPr lang="es-ES_tradnl" altLang="es-ES" dirty="0">
                <a:solidFill>
                  <a:schemeClr val="tx1"/>
                </a:solidFill>
                <a:latin typeface="Trebuchet MS" panose="020B0603020202020204" pitchFamily="34" charset="0"/>
                <a:ea typeface="Tahoma" pitchFamily="34" charset="0"/>
                <a:cs typeface="Tahoma" pitchFamily="34" charset="0"/>
              </a:rPr>
              <a:t>, en los que </a:t>
            </a:r>
            <a:r>
              <a:rPr lang="es-ES_tradnl" altLang="es-ES" b="1" dirty="0">
                <a:solidFill>
                  <a:schemeClr val="tx1"/>
                </a:solidFill>
                <a:latin typeface="Trebuchet MS" panose="020B0603020202020204" pitchFamily="34" charset="0"/>
                <a:ea typeface="Tahoma" pitchFamily="34" charset="0"/>
                <a:cs typeface="Tahoma" pitchFamily="34" charset="0"/>
              </a:rPr>
              <a:t>no se puede demostrar vinculación exclusiva con el proyecto </a:t>
            </a:r>
            <a:r>
              <a:rPr lang="es-ES_tradnl" altLang="es-ES" dirty="0">
                <a:solidFill>
                  <a:schemeClr val="tx1"/>
                </a:solidFill>
                <a:latin typeface="Trebuchet MS" panose="020B0603020202020204" pitchFamily="34" charset="0"/>
                <a:ea typeface="Tahoma" pitchFamily="34" charset="0"/>
                <a:cs typeface="Tahoma" pitchFamily="34" charset="0"/>
              </a:rPr>
              <a:t>(por ejemplo Windows, MS Office, Adobe Reader...)</a:t>
            </a:r>
            <a:endParaRPr lang="es-ES" dirty="0">
              <a:latin typeface="Trebuchet MS" panose="020B0603020202020204" pitchFamily="34" charset="0"/>
            </a:endParaRPr>
          </a:p>
        </p:txBody>
      </p:sp>
      <p:sp>
        <p:nvSpPr>
          <p:cNvPr id="8" name="7 CuadroTexto"/>
          <p:cNvSpPr txBox="1"/>
          <p:nvPr/>
        </p:nvSpPr>
        <p:spPr>
          <a:xfrm>
            <a:off x="827584" y="5571237"/>
            <a:ext cx="5544616" cy="954107"/>
          </a:xfrm>
          <a:prstGeom prst="rect">
            <a:avLst/>
          </a:prstGeom>
          <a:solidFill>
            <a:srgbClr val="FFFFCC"/>
          </a:solidFill>
        </p:spPr>
        <p:txBody>
          <a:bodyPr wrap="square" rtlCol="0">
            <a:spAutoFit/>
          </a:bodyPr>
          <a:lstStyle/>
          <a:p>
            <a:pPr marL="0" lvl="1" algn="just">
              <a:spcAft>
                <a:spcPts val="0"/>
              </a:spcAft>
              <a:buClr>
                <a:schemeClr val="tx2"/>
              </a:buClr>
            </a:pPr>
            <a:endParaRPr lang="es-ES_tradnl" altLang="es-ES" dirty="0">
              <a:solidFill>
                <a:schemeClr val="tx1"/>
              </a:solidFill>
              <a:ea typeface="Tahoma" pitchFamily="34" charset="0"/>
              <a:cs typeface="Tahoma" pitchFamily="34" charset="0"/>
            </a:endParaRPr>
          </a:p>
          <a:p>
            <a:pPr marL="0" lvl="1" algn="just">
              <a:spcAft>
                <a:spcPts val="0"/>
              </a:spcAft>
              <a:buClr>
                <a:schemeClr val="tx2"/>
              </a:buClr>
            </a:pPr>
            <a:r>
              <a:rPr lang="es-ES_tradnl" altLang="es-ES" sz="2000" b="1" dirty="0">
                <a:solidFill>
                  <a:schemeClr val="tx1"/>
                </a:solidFill>
                <a:latin typeface="Trebuchet MS" panose="020B0603020202020204" pitchFamily="34" charset="0"/>
                <a:ea typeface="Tahoma" pitchFamily="34" charset="0"/>
                <a:cs typeface="Tahoma" pitchFamily="34" charset="0"/>
              </a:rPr>
              <a:t>Ambas respuestas son correctas</a:t>
            </a:r>
            <a:endParaRPr lang="es-ES_tradnl" altLang="es-ES" b="1" dirty="0">
              <a:solidFill>
                <a:schemeClr val="tx1"/>
              </a:solidFill>
              <a:ea typeface="Tahoma" pitchFamily="34" charset="0"/>
              <a:cs typeface="Tahoma" pitchFamily="34" charset="0"/>
            </a:endParaRPr>
          </a:p>
          <a:p>
            <a:pPr marL="0" lvl="1" algn="just">
              <a:spcAft>
                <a:spcPts val="0"/>
              </a:spcAft>
              <a:buClr>
                <a:schemeClr val="tx2"/>
              </a:buClr>
            </a:pPr>
            <a:endParaRPr lang="es-ES_tradnl" altLang="es-ES" dirty="0">
              <a:solidFill>
                <a:schemeClr val="tx1"/>
              </a:solidFill>
              <a:ea typeface="Tahoma" pitchFamily="34" charset="0"/>
              <a:cs typeface="Tahoma" pitchFamily="34" charset="0"/>
            </a:endParaRPr>
          </a:p>
        </p:txBody>
      </p:sp>
      <p:pic>
        <p:nvPicPr>
          <p:cNvPr id="9" name="Imagen 1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940152" y="4869160"/>
            <a:ext cx="2880740" cy="222777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 calcmode="lin" valueType="num">
                                      <p:cBhvr additive="base">
                                        <p:cTn id="7" dur="500" fill="hold"/>
                                        <p:tgtEl>
                                          <p:spTgt spid="5">
                                            <p:bg/>
                                          </p:spTgt>
                                        </p:tgtEl>
                                        <p:attrNameLst>
                                          <p:attrName>ppt_x</p:attrName>
                                        </p:attrNameLst>
                                      </p:cBhvr>
                                      <p:tavLst>
                                        <p:tav tm="0">
                                          <p:val>
                                            <p:strVal val="#ppt_x"/>
                                          </p:val>
                                        </p:tav>
                                        <p:tav tm="100000">
                                          <p:val>
                                            <p:strVal val="#ppt_x"/>
                                          </p:val>
                                        </p:tav>
                                      </p:tavLst>
                                    </p:anim>
                                    <p:anim calcmode="lin" valueType="num">
                                      <p:cBhvr additive="base">
                                        <p:cTn id="8" dur="500" fill="hold"/>
                                        <p:tgtEl>
                                          <p:spTgt spid="5">
                                            <p:bg/>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 calcmode="lin" valueType="num">
                                      <p:cBhvr additive="base">
                                        <p:cTn id="11"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6">
                                            <p:bg/>
                                          </p:spTgt>
                                        </p:tgtEl>
                                        <p:attrNameLst>
                                          <p:attrName>style.visibility</p:attrName>
                                        </p:attrNameLst>
                                      </p:cBhvr>
                                      <p:to>
                                        <p:strVal val="visible"/>
                                      </p:to>
                                    </p:set>
                                    <p:anim calcmode="lin" valueType="num">
                                      <p:cBhvr additive="base">
                                        <p:cTn id="17" dur="500" fill="hold"/>
                                        <p:tgtEl>
                                          <p:spTgt spid="6">
                                            <p:bg/>
                                          </p:spTgt>
                                        </p:tgtEl>
                                        <p:attrNameLst>
                                          <p:attrName>ppt_x</p:attrName>
                                        </p:attrNameLst>
                                      </p:cBhvr>
                                      <p:tavLst>
                                        <p:tav tm="0">
                                          <p:val>
                                            <p:strVal val="#ppt_x"/>
                                          </p:val>
                                        </p:tav>
                                        <p:tav tm="100000">
                                          <p:val>
                                            <p:strVal val="#ppt_x"/>
                                          </p:val>
                                        </p:tav>
                                      </p:tavLst>
                                    </p:anim>
                                    <p:anim calcmode="lin" valueType="num">
                                      <p:cBhvr additive="base">
                                        <p:cTn id="18" dur="500" fill="hold"/>
                                        <p:tgtEl>
                                          <p:spTgt spid="6">
                                            <p:bg/>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6">
                                            <p:txEl>
                                              <p:pRg st="0" end="0"/>
                                            </p:txEl>
                                          </p:spTgt>
                                        </p:tgtEl>
                                        <p:attrNameLst>
                                          <p:attrName>style.visibility</p:attrName>
                                        </p:attrNameLst>
                                      </p:cBhvr>
                                      <p:to>
                                        <p:strVal val="visible"/>
                                      </p:to>
                                    </p:set>
                                    <p:anim calcmode="lin" valueType="num">
                                      <p:cBhvr additive="base">
                                        <p:cTn id="21"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8">
                                            <p:bg/>
                                          </p:spTgt>
                                        </p:tgtEl>
                                        <p:attrNameLst>
                                          <p:attrName>style.visibility</p:attrName>
                                        </p:attrNameLst>
                                      </p:cBhvr>
                                      <p:to>
                                        <p:strVal val="visible"/>
                                      </p:to>
                                    </p:set>
                                    <p:anim calcmode="lin" valueType="num">
                                      <p:cBhvr additive="base">
                                        <p:cTn id="27" dur="500" fill="hold"/>
                                        <p:tgtEl>
                                          <p:spTgt spid="8">
                                            <p:bg/>
                                          </p:spTgt>
                                        </p:tgtEl>
                                        <p:attrNameLst>
                                          <p:attrName>ppt_x</p:attrName>
                                        </p:attrNameLst>
                                      </p:cBhvr>
                                      <p:tavLst>
                                        <p:tav tm="0">
                                          <p:val>
                                            <p:strVal val="#ppt_x"/>
                                          </p:val>
                                        </p:tav>
                                        <p:tav tm="100000">
                                          <p:val>
                                            <p:strVal val="#ppt_x"/>
                                          </p:val>
                                        </p:tav>
                                      </p:tavLst>
                                    </p:anim>
                                    <p:anim calcmode="lin" valueType="num">
                                      <p:cBhvr additive="base">
                                        <p:cTn id="28" dur="500" fill="hold"/>
                                        <p:tgtEl>
                                          <p:spTgt spid="8">
                                            <p:bg/>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8">
                                            <p:txEl>
                                              <p:pRg st="1" end="1"/>
                                            </p:txEl>
                                          </p:spTgt>
                                        </p:tgtEl>
                                        <p:attrNameLst>
                                          <p:attrName>style.visibility</p:attrName>
                                        </p:attrNameLst>
                                      </p:cBhvr>
                                      <p:to>
                                        <p:strVal val="visible"/>
                                      </p:to>
                                    </p:set>
                                    <p:anim calcmode="lin" valueType="num">
                                      <p:cBhvr additive="base">
                                        <p:cTn id="31"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P spid="6" grpId="0" build="p" animBg="1"/>
      <p:bldP spid="8" grpId="0" build="p"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sz="quarter" idx="12"/>
          </p:nvPr>
        </p:nvSpPr>
        <p:spPr/>
        <p:txBody>
          <a:bodyPr/>
          <a:lstStyle/>
          <a:p>
            <a:pPr>
              <a:defRPr/>
            </a:pPr>
            <a:fld id="{CE61C70F-6EFD-4C67-A480-1FCB40B62767}" type="slidenum">
              <a:rPr lang="es-ES" smtClean="0"/>
              <a:pPr>
                <a:defRPr/>
              </a:pPr>
              <a:t>35</a:t>
            </a:fld>
            <a:endParaRPr lang="es-ES"/>
          </a:p>
        </p:txBody>
      </p:sp>
      <p:sp>
        <p:nvSpPr>
          <p:cNvPr id="7" name="6 CuadroTexto"/>
          <p:cNvSpPr txBox="1"/>
          <p:nvPr/>
        </p:nvSpPr>
        <p:spPr>
          <a:xfrm>
            <a:off x="683568" y="908721"/>
            <a:ext cx="8136904" cy="1631216"/>
          </a:xfrm>
          <a:prstGeom prst="rect">
            <a:avLst/>
          </a:prstGeom>
          <a:noFill/>
        </p:spPr>
        <p:txBody>
          <a:bodyPr wrap="square" rtlCol="0">
            <a:spAutoFit/>
          </a:bodyPr>
          <a:lstStyle/>
          <a:p>
            <a:r>
              <a:rPr lang="es-ES_tradnl" sz="2000" b="1" dirty="0">
                <a:solidFill>
                  <a:srgbClr val="3333CC"/>
                </a:solidFill>
                <a:ea typeface="Tahoma" pitchFamily="34" charset="0"/>
                <a:cs typeface="Tahoma" pitchFamily="34" charset="0"/>
              </a:rPr>
              <a:t>Un beneficiario presenta (firma) una validación por importe total de 50.000 €. Durante el proceso de verificación y validación, se retiran 5.000 € de gastos de personal de dicha validación. ¿Cuál sería el importe finalmente validado?</a:t>
            </a:r>
            <a:endParaRPr lang="es-ES" sz="2000" b="1" dirty="0">
              <a:solidFill>
                <a:srgbClr val="3333CC"/>
              </a:solidFill>
              <a:ea typeface="Tahoma" pitchFamily="34" charset="0"/>
              <a:cs typeface="Tahoma" pitchFamily="34" charset="0"/>
            </a:endParaRPr>
          </a:p>
          <a:p>
            <a:endParaRPr lang="es-ES" sz="2000" b="1" dirty="0">
              <a:solidFill>
                <a:srgbClr val="3333CC"/>
              </a:solidFill>
              <a:ea typeface="Tahoma" pitchFamily="34" charset="0"/>
              <a:cs typeface="Tahoma" pitchFamily="34" charset="0"/>
            </a:endParaRPr>
          </a:p>
        </p:txBody>
      </p:sp>
      <p:sp>
        <p:nvSpPr>
          <p:cNvPr id="5" name="4 CuadroTexto"/>
          <p:cNvSpPr txBox="1"/>
          <p:nvPr/>
        </p:nvSpPr>
        <p:spPr>
          <a:xfrm>
            <a:off x="827584" y="2780928"/>
            <a:ext cx="6120680" cy="1261884"/>
          </a:xfrm>
          <a:prstGeom prst="rect">
            <a:avLst/>
          </a:prstGeom>
          <a:solidFill>
            <a:srgbClr val="99CCFF"/>
          </a:solidFill>
          <a:ln w="0">
            <a:noFill/>
          </a:ln>
        </p:spPr>
        <p:txBody>
          <a:bodyPr wrap="square" rtlCol="0">
            <a:spAutoFit/>
          </a:bodyPr>
          <a:lstStyle/>
          <a:p>
            <a:pPr marL="0" lvl="1" algn="just">
              <a:spcAft>
                <a:spcPts val="0"/>
              </a:spcAft>
              <a:buClr>
                <a:schemeClr val="tx2"/>
              </a:buClr>
            </a:pPr>
            <a:endParaRPr lang="es-ES_tradnl" altLang="es-ES" dirty="0">
              <a:solidFill>
                <a:schemeClr val="tx1"/>
              </a:solidFill>
              <a:ea typeface="Tahoma" pitchFamily="34" charset="0"/>
              <a:cs typeface="Tahoma" pitchFamily="34" charset="0"/>
            </a:endParaRPr>
          </a:p>
          <a:p>
            <a:pPr marL="0" lvl="1" algn="just">
              <a:spcAft>
                <a:spcPts val="0"/>
              </a:spcAft>
              <a:buClr>
                <a:schemeClr val="tx2"/>
              </a:buClr>
            </a:pPr>
            <a:r>
              <a:rPr lang="es-ES_tradnl" altLang="es-ES" sz="2000" b="1" dirty="0">
                <a:solidFill>
                  <a:schemeClr val="tx1"/>
                </a:solidFill>
                <a:latin typeface="Trebuchet MS" panose="020B0603020202020204" pitchFamily="34" charset="0"/>
                <a:ea typeface="Tahoma" pitchFamily="34" charset="0"/>
                <a:cs typeface="Tahoma" pitchFamily="34" charset="0"/>
              </a:rPr>
              <a:t>50.000 € (quién se cree el auditor y el validador para decir lo que es elegible o no?)</a:t>
            </a:r>
          </a:p>
          <a:p>
            <a:pPr marL="0" lvl="1" algn="just">
              <a:spcAft>
                <a:spcPts val="0"/>
              </a:spcAft>
              <a:buClr>
                <a:schemeClr val="tx2"/>
              </a:buClr>
            </a:pPr>
            <a:endParaRPr lang="es-ES_tradnl" altLang="es-ES" dirty="0">
              <a:solidFill>
                <a:schemeClr val="tx1"/>
              </a:solidFill>
              <a:ea typeface="Tahoma" pitchFamily="34" charset="0"/>
              <a:cs typeface="Tahoma" pitchFamily="34" charset="0"/>
            </a:endParaRPr>
          </a:p>
        </p:txBody>
      </p:sp>
      <p:sp>
        <p:nvSpPr>
          <p:cNvPr id="6" name="5 CuadroTexto"/>
          <p:cNvSpPr txBox="1"/>
          <p:nvPr/>
        </p:nvSpPr>
        <p:spPr>
          <a:xfrm>
            <a:off x="827584" y="4293096"/>
            <a:ext cx="6120680" cy="1015663"/>
          </a:xfrm>
          <a:prstGeom prst="rect">
            <a:avLst/>
          </a:prstGeom>
          <a:solidFill>
            <a:schemeClr val="accent2">
              <a:lumMod val="40000"/>
              <a:lumOff val="60000"/>
            </a:schemeClr>
          </a:solidFill>
          <a:ln w="63500">
            <a:noFill/>
          </a:ln>
        </p:spPr>
        <p:txBody>
          <a:bodyPr wrap="square" rtlCol="0">
            <a:spAutoFit/>
          </a:bodyPr>
          <a:lstStyle/>
          <a:p>
            <a:pPr marL="0" lvl="1" algn="just">
              <a:spcAft>
                <a:spcPts val="0"/>
              </a:spcAft>
              <a:buClr>
                <a:schemeClr val="tx2"/>
              </a:buClr>
            </a:pPr>
            <a:endParaRPr lang="es-ES_tradnl" altLang="es-ES" dirty="0">
              <a:solidFill>
                <a:schemeClr val="tx1"/>
              </a:solidFill>
              <a:ea typeface="Tahoma" pitchFamily="34" charset="0"/>
              <a:cs typeface="Tahoma" pitchFamily="34" charset="0"/>
            </a:endParaRPr>
          </a:p>
          <a:p>
            <a:pPr marL="0" lvl="1" algn="just">
              <a:spcAft>
                <a:spcPts val="0"/>
              </a:spcAft>
              <a:buClr>
                <a:schemeClr val="tx2"/>
              </a:buClr>
            </a:pPr>
            <a:r>
              <a:rPr lang="es-ES_tradnl" altLang="es-ES" sz="2400" b="1" dirty="0">
                <a:solidFill>
                  <a:schemeClr val="tx1"/>
                </a:solidFill>
                <a:latin typeface="Trebuchet MS" panose="020B0603020202020204" pitchFamily="34" charset="0"/>
                <a:ea typeface="Tahoma" pitchFamily="34" charset="0"/>
                <a:cs typeface="Tahoma" pitchFamily="34" charset="0"/>
              </a:rPr>
              <a:t>45.000 €</a:t>
            </a:r>
          </a:p>
          <a:p>
            <a:pPr marL="0" lvl="1" algn="just">
              <a:spcAft>
                <a:spcPts val="0"/>
              </a:spcAft>
              <a:buClr>
                <a:schemeClr val="tx2"/>
              </a:buClr>
            </a:pPr>
            <a:endParaRPr lang="es-ES_tradnl" altLang="es-ES" dirty="0">
              <a:solidFill>
                <a:schemeClr val="tx1"/>
              </a:solidFill>
              <a:ea typeface="Tahoma" pitchFamily="34" charset="0"/>
              <a:cs typeface="Tahoma" pitchFamily="34" charset="0"/>
            </a:endParaRPr>
          </a:p>
        </p:txBody>
      </p:sp>
      <p:sp>
        <p:nvSpPr>
          <p:cNvPr id="8" name="7 CuadroTexto"/>
          <p:cNvSpPr txBox="1"/>
          <p:nvPr/>
        </p:nvSpPr>
        <p:spPr>
          <a:xfrm>
            <a:off x="827584" y="5589240"/>
            <a:ext cx="6192688" cy="1015663"/>
          </a:xfrm>
          <a:prstGeom prst="rect">
            <a:avLst/>
          </a:prstGeom>
          <a:solidFill>
            <a:srgbClr val="FFFFCC"/>
          </a:solidFill>
          <a:ln w="63500">
            <a:noFill/>
          </a:ln>
        </p:spPr>
        <p:txBody>
          <a:bodyPr wrap="square" rtlCol="0">
            <a:spAutoFit/>
          </a:bodyPr>
          <a:lstStyle/>
          <a:p>
            <a:pPr marL="0" lvl="1" algn="just">
              <a:spcAft>
                <a:spcPts val="0"/>
              </a:spcAft>
              <a:buClr>
                <a:schemeClr val="tx2"/>
              </a:buClr>
            </a:pPr>
            <a:endParaRPr lang="es-ES_tradnl" altLang="es-ES" dirty="0">
              <a:solidFill>
                <a:schemeClr val="tx1"/>
              </a:solidFill>
              <a:ea typeface="Tahoma" pitchFamily="34" charset="0"/>
              <a:cs typeface="Tahoma" pitchFamily="34" charset="0"/>
            </a:endParaRPr>
          </a:p>
          <a:p>
            <a:pPr marL="0" lvl="1" algn="just">
              <a:spcAft>
                <a:spcPts val="0"/>
              </a:spcAft>
              <a:buClr>
                <a:schemeClr val="tx2"/>
              </a:buClr>
            </a:pPr>
            <a:r>
              <a:rPr lang="es-ES_tradnl" altLang="es-ES" sz="2400" b="1" dirty="0">
                <a:solidFill>
                  <a:schemeClr val="tx1"/>
                </a:solidFill>
                <a:latin typeface="Trebuchet MS" panose="020B0603020202020204" pitchFamily="34" charset="0"/>
                <a:ea typeface="Tahoma" pitchFamily="34" charset="0"/>
                <a:cs typeface="Tahoma" pitchFamily="34" charset="0"/>
              </a:rPr>
              <a:t>44.250 €</a:t>
            </a:r>
          </a:p>
          <a:p>
            <a:pPr marL="0" lvl="1" algn="just">
              <a:spcAft>
                <a:spcPts val="0"/>
              </a:spcAft>
              <a:buClr>
                <a:schemeClr val="tx2"/>
              </a:buClr>
            </a:pPr>
            <a:endParaRPr lang="es-ES_tradnl" altLang="es-ES" dirty="0">
              <a:solidFill>
                <a:schemeClr val="tx1"/>
              </a:solidFill>
              <a:ea typeface="Tahoma" pitchFamily="34" charset="0"/>
              <a:cs typeface="Tahoma" pitchFamily="34" charset="0"/>
            </a:endParaRPr>
          </a:p>
        </p:txBody>
      </p:sp>
      <p:pic>
        <p:nvPicPr>
          <p:cNvPr id="12" name="Imagen 1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263260" y="4797152"/>
            <a:ext cx="2880740" cy="222777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 calcmode="lin" valueType="num">
                                      <p:cBhvr additive="base">
                                        <p:cTn id="7" dur="500" fill="hold"/>
                                        <p:tgtEl>
                                          <p:spTgt spid="5">
                                            <p:bg/>
                                          </p:spTgt>
                                        </p:tgtEl>
                                        <p:attrNameLst>
                                          <p:attrName>ppt_x</p:attrName>
                                        </p:attrNameLst>
                                      </p:cBhvr>
                                      <p:tavLst>
                                        <p:tav tm="0">
                                          <p:val>
                                            <p:strVal val="#ppt_x"/>
                                          </p:val>
                                        </p:tav>
                                        <p:tav tm="100000">
                                          <p:val>
                                            <p:strVal val="#ppt_x"/>
                                          </p:val>
                                        </p:tav>
                                      </p:tavLst>
                                    </p:anim>
                                    <p:anim calcmode="lin" valueType="num">
                                      <p:cBhvr additive="base">
                                        <p:cTn id="8" dur="500" fill="hold"/>
                                        <p:tgtEl>
                                          <p:spTgt spid="5">
                                            <p:bg/>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 calcmode="lin" valueType="num">
                                      <p:cBhvr additive="base">
                                        <p:cTn id="11"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6">
                                            <p:bg/>
                                          </p:spTgt>
                                        </p:tgtEl>
                                        <p:attrNameLst>
                                          <p:attrName>style.visibility</p:attrName>
                                        </p:attrNameLst>
                                      </p:cBhvr>
                                      <p:to>
                                        <p:strVal val="visible"/>
                                      </p:to>
                                    </p:set>
                                    <p:anim calcmode="lin" valueType="num">
                                      <p:cBhvr additive="base">
                                        <p:cTn id="17" dur="500" fill="hold"/>
                                        <p:tgtEl>
                                          <p:spTgt spid="6">
                                            <p:bg/>
                                          </p:spTgt>
                                        </p:tgtEl>
                                        <p:attrNameLst>
                                          <p:attrName>ppt_x</p:attrName>
                                        </p:attrNameLst>
                                      </p:cBhvr>
                                      <p:tavLst>
                                        <p:tav tm="0">
                                          <p:val>
                                            <p:strVal val="#ppt_x"/>
                                          </p:val>
                                        </p:tav>
                                        <p:tav tm="100000">
                                          <p:val>
                                            <p:strVal val="#ppt_x"/>
                                          </p:val>
                                        </p:tav>
                                      </p:tavLst>
                                    </p:anim>
                                    <p:anim calcmode="lin" valueType="num">
                                      <p:cBhvr additive="base">
                                        <p:cTn id="18" dur="500" fill="hold"/>
                                        <p:tgtEl>
                                          <p:spTgt spid="6">
                                            <p:bg/>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6">
                                            <p:txEl>
                                              <p:pRg st="1" end="1"/>
                                            </p:txEl>
                                          </p:spTgt>
                                        </p:tgtEl>
                                        <p:attrNameLst>
                                          <p:attrName>style.visibility</p:attrName>
                                        </p:attrNameLst>
                                      </p:cBhvr>
                                      <p:to>
                                        <p:strVal val="visible"/>
                                      </p:to>
                                    </p:set>
                                    <p:anim calcmode="lin" valueType="num">
                                      <p:cBhvr additive="base">
                                        <p:cTn id="21"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8">
                                            <p:bg/>
                                          </p:spTgt>
                                        </p:tgtEl>
                                        <p:attrNameLst>
                                          <p:attrName>style.visibility</p:attrName>
                                        </p:attrNameLst>
                                      </p:cBhvr>
                                      <p:to>
                                        <p:strVal val="visible"/>
                                      </p:to>
                                    </p:set>
                                    <p:anim calcmode="lin" valueType="num">
                                      <p:cBhvr additive="base">
                                        <p:cTn id="27" dur="500" fill="hold"/>
                                        <p:tgtEl>
                                          <p:spTgt spid="8">
                                            <p:bg/>
                                          </p:spTgt>
                                        </p:tgtEl>
                                        <p:attrNameLst>
                                          <p:attrName>ppt_x</p:attrName>
                                        </p:attrNameLst>
                                      </p:cBhvr>
                                      <p:tavLst>
                                        <p:tav tm="0">
                                          <p:val>
                                            <p:strVal val="#ppt_x"/>
                                          </p:val>
                                        </p:tav>
                                        <p:tav tm="100000">
                                          <p:val>
                                            <p:strVal val="#ppt_x"/>
                                          </p:val>
                                        </p:tav>
                                      </p:tavLst>
                                    </p:anim>
                                    <p:anim calcmode="lin" valueType="num">
                                      <p:cBhvr additive="base">
                                        <p:cTn id="28" dur="500" fill="hold"/>
                                        <p:tgtEl>
                                          <p:spTgt spid="8">
                                            <p:bg/>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8">
                                            <p:txEl>
                                              <p:pRg st="1" end="1"/>
                                            </p:txEl>
                                          </p:spTgt>
                                        </p:tgtEl>
                                        <p:attrNameLst>
                                          <p:attrName>style.visibility</p:attrName>
                                        </p:attrNameLst>
                                      </p:cBhvr>
                                      <p:to>
                                        <p:strVal val="visible"/>
                                      </p:to>
                                    </p:set>
                                    <p:anim calcmode="lin" valueType="num">
                                      <p:cBhvr additive="base">
                                        <p:cTn id="31"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P spid="6" grpId="0" build="p" animBg="1"/>
      <p:bldP spid="8" grpId="0" build="p"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sz="quarter" idx="12"/>
          </p:nvPr>
        </p:nvSpPr>
        <p:spPr/>
        <p:txBody>
          <a:bodyPr/>
          <a:lstStyle/>
          <a:p>
            <a:pPr>
              <a:defRPr/>
            </a:pPr>
            <a:fld id="{CE61C70F-6EFD-4C67-A480-1FCB40B62767}" type="slidenum">
              <a:rPr lang="es-ES" smtClean="0"/>
              <a:pPr>
                <a:defRPr/>
              </a:pPr>
              <a:t>36</a:t>
            </a:fld>
            <a:endParaRPr lang="es-ES"/>
          </a:p>
        </p:txBody>
      </p:sp>
      <p:sp>
        <p:nvSpPr>
          <p:cNvPr id="7" name="6 CuadroTexto"/>
          <p:cNvSpPr txBox="1"/>
          <p:nvPr/>
        </p:nvSpPr>
        <p:spPr>
          <a:xfrm>
            <a:off x="683568" y="908721"/>
            <a:ext cx="8136904" cy="1015663"/>
          </a:xfrm>
          <a:prstGeom prst="rect">
            <a:avLst/>
          </a:prstGeom>
          <a:noFill/>
        </p:spPr>
        <p:txBody>
          <a:bodyPr wrap="square" rtlCol="0">
            <a:spAutoFit/>
          </a:bodyPr>
          <a:lstStyle/>
          <a:p>
            <a:r>
              <a:rPr lang="es-ES_tradnl" sz="2000" b="1" dirty="0">
                <a:solidFill>
                  <a:srgbClr val="3333CC"/>
                </a:solidFill>
                <a:ea typeface="Tahoma" pitchFamily="34" charset="0"/>
                <a:cs typeface="Tahoma" pitchFamily="34" charset="0"/>
              </a:rPr>
              <a:t>¿Cuál es el criterio por el que se decide que un gasto corresponde o se impute a una determinada anualidad?</a:t>
            </a:r>
            <a:endParaRPr lang="es-ES" sz="2000" b="1" dirty="0">
              <a:solidFill>
                <a:srgbClr val="3333CC"/>
              </a:solidFill>
              <a:ea typeface="Tahoma" pitchFamily="34" charset="0"/>
              <a:cs typeface="Tahoma" pitchFamily="34" charset="0"/>
            </a:endParaRPr>
          </a:p>
          <a:p>
            <a:endParaRPr lang="es-ES" sz="2000" b="1" dirty="0">
              <a:solidFill>
                <a:srgbClr val="3333CC"/>
              </a:solidFill>
              <a:ea typeface="Tahoma" pitchFamily="34" charset="0"/>
              <a:cs typeface="Tahoma" pitchFamily="34" charset="0"/>
            </a:endParaRPr>
          </a:p>
        </p:txBody>
      </p:sp>
      <p:sp>
        <p:nvSpPr>
          <p:cNvPr id="5" name="4 CuadroTexto"/>
          <p:cNvSpPr txBox="1"/>
          <p:nvPr/>
        </p:nvSpPr>
        <p:spPr>
          <a:xfrm>
            <a:off x="827584" y="2564904"/>
            <a:ext cx="6120680" cy="1015663"/>
          </a:xfrm>
          <a:prstGeom prst="rect">
            <a:avLst/>
          </a:prstGeom>
          <a:solidFill>
            <a:srgbClr val="99CCFF"/>
          </a:solidFill>
          <a:ln w="0">
            <a:noFill/>
          </a:ln>
        </p:spPr>
        <p:txBody>
          <a:bodyPr wrap="square" rtlCol="0">
            <a:spAutoFit/>
          </a:bodyPr>
          <a:lstStyle/>
          <a:p>
            <a:pPr marL="0" lvl="1" algn="just">
              <a:spcAft>
                <a:spcPts val="0"/>
              </a:spcAft>
              <a:buClr>
                <a:schemeClr val="tx2"/>
              </a:buClr>
            </a:pPr>
            <a:endParaRPr lang="es-ES_tradnl" altLang="es-ES" dirty="0">
              <a:solidFill>
                <a:schemeClr val="tx1"/>
              </a:solidFill>
              <a:ea typeface="Tahoma" pitchFamily="34" charset="0"/>
              <a:cs typeface="Tahoma" pitchFamily="34" charset="0"/>
            </a:endParaRPr>
          </a:p>
          <a:p>
            <a:pPr marL="0" lvl="1" algn="just">
              <a:spcAft>
                <a:spcPts val="0"/>
              </a:spcAft>
              <a:buClr>
                <a:schemeClr val="tx2"/>
              </a:buClr>
            </a:pPr>
            <a:r>
              <a:rPr lang="es-ES_tradnl" altLang="es-ES" sz="2400" b="1" dirty="0">
                <a:solidFill>
                  <a:schemeClr val="tx1"/>
                </a:solidFill>
                <a:latin typeface="Trebuchet MS" panose="020B0603020202020204" pitchFamily="34" charset="0"/>
                <a:ea typeface="Tahoma" pitchFamily="34" charset="0"/>
                <a:cs typeface="Tahoma" pitchFamily="34" charset="0"/>
              </a:rPr>
              <a:t>La fecha de pago</a:t>
            </a:r>
          </a:p>
          <a:p>
            <a:pPr marL="0" lvl="1" algn="just">
              <a:spcAft>
                <a:spcPts val="0"/>
              </a:spcAft>
              <a:buClr>
                <a:schemeClr val="tx2"/>
              </a:buClr>
            </a:pPr>
            <a:endParaRPr lang="es-ES_tradnl" altLang="es-ES" dirty="0">
              <a:solidFill>
                <a:schemeClr val="tx1"/>
              </a:solidFill>
              <a:ea typeface="Tahoma" pitchFamily="34" charset="0"/>
              <a:cs typeface="Tahoma" pitchFamily="34" charset="0"/>
            </a:endParaRPr>
          </a:p>
        </p:txBody>
      </p:sp>
      <p:sp>
        <p:nvSpPr>
          <p:cNvPr id="6" name="5 CuadroTexto"/>
          <p:cNvSpPr txBox="1"/>
          <p:nvPr/>
        </p:nvSpPr>
        <p:spPr>
          <a:xfrm>
            <a:off x="827584" y="4077072"/>
            <a:ext cx="6120680" cy="1261884"/>
          </a:xfrm>
          <a:prstGeom prst="rect">
            <a:avLst/>
          </a:prstGeom>
          <a:solidFill>
            <a:schemeClr val="accent2">
              <a:lumMod val="40000"/>
              <a:lumOff val="60000"/>
            </a:schemeClr>
          </a:solidFill>
          <a:ln w="63500">
            <a:noFill/>
          </a:ln>
        </p:spPr>
        <p:txBody>
          <a:bodyPr wrap="square" rtlCol="0">
            <a:spAutoFit/>
          </a:bodyPr>
          <a:lstStyle/>
          <a:p>
            <a:pPr marL="0" lvl="1" algn="just">
              <a:spcAft>
                <a:spcPts val="0"/>
              </a:spcAft>
              <a:buClr>
                <a:schemeClr val="tx2"/>
              </a:buClr>
            </a:pPr>
            <a:endParaRPr lang="es-ES_tradnl" altLang="es-ES" dirty="0">
              <a:solidFill>
                <a:schemeClr val="tx1"/>
              </a:solidFill>
              <a:ea typeface="Tahoma" pitchFamily="34" charset="0"/>
              <a:cs typeface="Tahoma" pitchFamily="34" charset="0"/>
            </a:endParaRPr>
          </a:p>
          <a:p>
            <a:pPr marL="0" lvl="1" algn="just">
              <a:spcAft>
                <a:spcPts val="0"/>
              </a:spcAft>
              <a:buClr>
                <a:schemeClr val="tx2"/>
              </a:buClr>
            </a:pPr>
            <a:r>
              <a:rPr lang="es-ES_tradnl" altLang="es-ES" sz="2000" b="1" dirty="0">
                <a:solidFill>
                  <a:schemeClr val="tx1"/>
                </a:solidFill>
                <a:latin typeface="Trebuchet MS" panose="020B0603020202020204" pitchFamily="34" charset="0"/>
                <a:ea typeface="Tahoma" pitchFamily="34" charset="0"/>
                <a:cs typeface="Tahoma" pitchFamily="34" charset="0"/>
              </a:rPr>
              <a:t>La fecha de realización (fecha de factura o devengo)</a:t>
            </a:r>
          </a:p>
          <a:p>
            <a:pPr marL="0" lvl="1" algn="just">
              <a:spcAft>
                <a:spcPts val="0"/>
              </a:spcAft>
              <a:buClr>
                <a:schemeClr val="tx2"/>
              </a:buClr>
            </a:pPr>
            <a:endParaRPr lang="es-ES_tradnl" altLang="es-ES" dirty="0">
              <a:solidFill>
                <a:schemeClr val="tx1"/>
              </a:solidFill>
              <a:ea typeface="Tahoma" pitchFamily="34" charset="0"/>
              <a:cs typeface="Tahoma" pitchFamily="34" charset="0"/>
            </a:endParaRPr>
          </a:p>
        </p:txBody>
      </p:sp>
      <p:sp>
        <p:nvSpPr>
          <p:cNvPr id="8" name="7 CuadroTexto"/>
          <p:cNvSpPr txBox="1"/>
          <p:nvPr/>
        </p:nvSpPr>
        <p:spPr>
          <a:xfrm>
            <a:off x="827584" y="5589240"/>
            <a:ext cx="6192688" cy="1015663"/>
          </a:xfrm>
          <a:prstGeom prst="rect">
            <a:avLst/>
          </a:prstGeom>
          <a:solidFill>
            <a:srgbClr val="FFFFCC"/>
          </a:solidFill>
          <a:ln w="63500">
            <a:noFill/>
          </a:ln>
        </p:spPr>
        <p:txBody>
          <a:bodyPr wrap="square" rtlCol="0">
            <a:spAutoFit/>
          </a:bodyPr>
          <a:lstStyle/>
          <a:p>
            <a:pPr marL="0" lvl="1" algn="just">
              <a:spcAft>
                <a:spcPts val="0"/>
              </a:spcAft>
              <a:buClr>
                <a:schemeClr val="tx2"/>
              </a:buClr>
            </a:pPr>
            <a:endParaRPr lang="es-ES_tradnl" altLang="es-ES" dirty="0">
              <a:solidFill>
                <a:schemeClr val="tx1"/>
              </a:solidFill>
              <a:ea typeface="Tahoma" pitchFamily="34" charset="0"/>
              <a:cs typeface="Tahoma" pitchFamily="34" charset="0"/>
            </a:endParaRPr>
          </a:p>
          <a:p>
            <a:pPr marL="0" lvl="1" algn="just">
              <a:spcAft>
                <a:spcPts val="0"/>
              </a:spcAft>
              <a:buClr>
                <a:schemeClr val="tx2"/>
              </a:buClr>
            </a:pPr>
            <a:r>
              <a:rPr lang="es-ES_tradnl" altLang="es-ES" sz="2400" b="1" dirty="0">
                <a:solidFill>
                  <a:schemeClr val="tx1"/>
                </a:solidFill>
                <a:latin typeface="Trebuchet MS" panose="020B0603020202020204" pitchFamily="34" charset="0"/>
                <a:ea typeface="Tahoma" pitchFamily="34" charset="0"/>
                <a:cs typeface="Tahoma" pitchFamily="34" charset="0"/>
              </a:rPr>
              <a:t>No hay criterio</a:t>
            </a:r>
          </a:p>
          <a:p>
            <a:pPr marL="0" lvl="1" algn="just">
              <a:spcAft>
                <a:spcPts val="0"/>
              </a:spcAft>
              <a:buClr>
                <a:schemeClr val="tx2"/>
              </a:buClr>
            </a:pPr>
            <a:endParaRPr lang="es-ES_tradnl" altLang="es-ES" dirty="0">
              <a:solidFill>
                <a:schemeClr val="tx1"/>
              </a:solidFill>
              <a:ea typeface="Tahoma" pitchFamily="34" charset="0"/>
              <a:cs typeface="Tahoma" pitchFamily="34" charset="0"/>
            </a:endParaRPr>
          </a:p>
        </p:txBody>
      </p:sp>
      <p:pic>
        <p:nvPicPr>
          <p:cNvPr id="12" name="Imagen 1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263260" y="1772816"/>
            <a:ext cx="2880740" cy="222777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 calcmode="lin" valueType="num">
                                      <p:cBhvr additive="base">
                                        <p:cTn id="7" dur="500" fill="hold"/>
                                        <p:tgtEl>
                                          <p:spTgt spid="5">
                                            <p:bg/>
                                          </p:spTgt>
                                        </p:tgtEl>
                                        <p:attrNameLst>
                                          <p:attrName>ppt_x</p:attrName>
                                        </p:attrNameLst>
                                      </p:cBhvr>
                                      <p:tavLst>
                                        <p:tav tm="0">
                                          <p:val>
                                            <p:strVal val="#ppt_x"/>
                                          </p:val>
                                        </p:tav>
                                        <p:tav tm="100000">
                                          <p:val>
                                            <p:strVal val="#ppt_x"/>
                                          </p:val>
                                        </p:tav>
                                      </p:tavLst>
                                    </p:anim>
                                    <p:anim calcmode="lin" valueType="num">
                                      <p:cBhvr additive="base">
                                        <p:cTn id="8" dur="500" fill="hold"/>
                                        <p:tgtEl>
                                          <p:spTgt spid="5">
                                            <p:bg/>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 calcmode="lin" valueType="num">
                                      <p:cBhvr additive="base">
                                        <p:cTn id="11"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6">
                                            <p:bg/>
                                          </p:spTgt>
                                        </p:tgtEl>
                                        <p:attrNameLst>
                                          <p:attrName>style.visibility</p:attrName>
                                        </p:attrNameLst>
                                      </p:cBhvr>
                                      <p:to>
                                        <p:strVal val="visible"/>
                                      </p:to>
                                    </p:set>
                                    <p:anim calcmode="lin" valueType="num">
                                      <p:cBhvr additive="base">
                                        <p:cTn id="17" dur="500" fill="hold"/>
                                        <p:tgtEl>
                                          <p:spTgt spid="6">
                                            <p:bg/>
                                          </p:spTgt>
                                        </p:tgtEl>
                                        <p:attrNameLst>
                                          <p:attrName>ppt_x</p:attrName>
                                        </p:attrNameLst>
                                      </p:cBhvr>
                                      <p:tavLst>
                                        <p:tav tm="0">
                                          <p:val>
                                            <p:strVal val="#ppt_x"/>
                                          </p:val>
                                        </p:tav>
                                        <p:tav tm="100000">
                                          <p:val>
                                            <p:strVal val="#ppt_x"/>
                                          </p:val>
                                        </p:tav>
                                      </p:tavLst>
                                    </p:anim>
                                    <p:anim calcmode="lin" valueType="num">
                                      <p:cBhvr additive="base">
                                        <p:cTn id="18" dur="500" fill="hold"/>
                                        <p:tgtEl>
                                          <p:spTgt spid="6">
                                            <p:bg/>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6">
                                            <p:txEl>
                                              <p:pRg st="1" end="1"/>
                                            </p:txEl>
                                          </p:spTgt>
                                        </p:tgtEl>
                                        <p:attrNameLst>
                                          <p:attrName>style.visibility</p:attrName>
                                        </p:attrNameLst>
                                      </p:cBhvr>
                                      <p:to>
                                        <p:strVal val="visible"/>
                                      </p:to>
                                    </p:set>
                                    <p:anim calcmode="lin" valueType="num">
                                      <p:cBhvr additive="base">
                                        <p:cTn id="21"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8">
                                            <p:bg/>
                                          </p:spTgt>
                                        </p:tgtEl>
                                        <p:attrNameLst>
                                          <p:attrName>style.visibility</p:attrName>
                                        </p:attrNameLst>
                                      </p:cBhvr>
                                      <p:to>
                                        <p:strVal val="visible"/>
                                      </p:to>
                                    </p:set>
                                    <p:anim calcmode="lin" valueType="num">
                                      <p:cBhvr additive="base">
                                        <p:cTn id="27" dur="500" fill="hold"/>
                                        <p:tgtEl>
                                          <p:spTgt spid="8">
                                            <p:bg/>
                                          </p:spTgt>
                                        </p:tgtEl>
                                        <p:attrNameLst>
                                          <p:attrName>ppt_x</p:attrName>
                                        </p:attrNameLst>
                                      </p:cBhvr>
                                      <p:tavLst>
                                        <p:tav tm="0">
                                          <p:val>
                                            <p:strVal val="#ppt_x"/>
                                          </p:val>
                                        </p:tav>
                                        <p:tav tm="100000">
                                          <p:val>
                                            <p:strVal val="#ppt_x"/>
                                          </p:val>
                                        </p:tav>
                                      </p:tavLst>
                                    </p:anim>
                                    <p:anim calcmode="lin" valueType="num">
                                      <p:cBhvr additive="base">
                                        <p:cTn id="28" dur="500" fill="hold"/>
                                        <p:tgtEl>
                                          <p:spTgt spid="8">
                                            <p:bg/>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8">
                                            <p:txEl>
                                              <p:pRg st="1" end="1"/>
                                            </p:txEl>
                                          </p:spTgt>
                                        </p:tgtEl>
                                        <p:attrNameLst>
                                          <p:attrName>style.visibility</p:attrName>
                                        </p:attrNameLst>
                                      </p:cBhvr>
                                      <p:to>
                                        <p:strVal val="visible"/>
                                      </p:to>
                                    </p:set>
                                    <p:anim calcmode="lin" valueType="num">
                                      <p:cBhvr additive="base">
                                        <p:cTn id="31"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P spid="6" grpId="0" build="p" animBg="1"/>
      <p:bldP spid="8" grpId="0" build="p"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sz="quarter" idx="12"/>
          </p:nvPr>
        </p:nvSpPr>
        <p:spPr/>
        <p:txBody>
          <a:bodyPr/>
          <a:lstStyle/>
          <a:p>
            <a:pPr>
              <a:defRPr/>
            </a:pPr>
            <a:fld id="{CE61C70F-6EFD-4C67-A480-1FCB40B62767}" type="slidenum">
              <a:rPr lang="es-ES" smtClean="0"/>
              <a:pPr>
                <a:defRPr/>
              </a:pPr>
              <a:t>37</a:t>
            </a:fld>
            <a:endParaRPr lang="es-ES"/>
          </a:p>
        </p:txBody>
      </p:sp>
      <p:sp>
        <p:nvSpPr>
          <p:cNvPr id="7" name="6 CuadroTexto"/>
          <p:cNvSpPr txBox="1"/>
          <p:nvPr/>
        </p:nvSpPr>
        <p:spPr>
          <a:xfrm>
            <a:off x="899592" y="1149712"/>
            <a:ext cx="8136904" cy="1631216"/>
          </a:xfrm>
          <a:prstGeom prst="rect">
            <a:avLst/>
          </a:prstGeom>
          <a:noFill/>
        </p:spPr>
        <p:txBody>
          <a:bodyPr wrap="square" rtlCol="0">
            <a:spAutoFit/>
          </a:bodyPr>
          <a:lstStyle/>
          <a:p>
            <a:r>
              <a:rPr lang="es-ES_tradnl" sz="2000" b="1" dirty="0">
                <a:solidFill>
                  <a:srgbClr val="3333CC"/>
                </a:solidFill>
                <a:ea typeface="Tahoma" pitchFamily="34" charset="0"/>
                <a:cs typeface="Tahoma" pitchFamily="34" charset="0"/>
              </a:rPr>
              <a:t>Una entidad beneficiaria tiene previsto en su presupuesto gastos para viajes y alojamiento, pero no tiene detallados esos viajes en el Formulario de Candidatura. Uno de sus técnicos necesita desplazarse a Lisboa en el marco de su proyecto. ¿Es necesario pedir autorización?</a:t>
            </a:r>
            <a:endParaRPr lang="es-ES" sz="2000" b="1" dirty="0">
              <a:solidFill>
                <a:srgbClr val="3333CC"/>
              </a:solidFill>
              <a:ea typeface="Tahoma" pitchFamily="34" charset="0"/>
              <a:cs typeface="Tahoma" pitchFamily="34" charset="0"/>
            </a:endParaRPr>
          </a:p>
        </p:txBody>
      </p:sp>
      <p:sp>
        <p:nvSpPr>
          <p:cNvPr id="5" name="4 CuadroTexto"/>
          <p:cNvSpPr txBox="1"/>
          <p:nvPr/>
        </p:nvSpPr>
        <p:spPr>
          <a:xfrm>
            <a:off x="827584" y="3140968"/>
            <a:ext cx="6120680" cy="646331"/>
          </a:xfrm>
          <a:prstGeom prst="rect">
            <a:avLst/>
          </a:prstGeom>
          <a:solidFill>
            <a:srgbClr val="99CCFF"/>
          </a:solidFill>
          <a:ln w="0">
            <a:noFill/>
          </a:ln>
        </p:spPr>
        <p:txBody>
          <a:bodyPr wrap="square" rtlCol="0">
            <a:spAutoFit/>
          </a:bodyPr>
          <a:lstStyle/>
          <a:p>
            <a:pPr marL="0" lvl="1" algn="just">
              <a:spcAft>
                <a:spcPts val="0"/>
              </a:spcAft>
              <a:buClr>
                <a:schemeClr val="tx2"/>
              </a:buClr>
            </a:pPr>
            <a:r>
              <a:rPr lang="es-ES_tradnl" altLang="es-ES" b="1" dirty="0">
                <a:solidFill>
                  <a:schemeClr val="tx1"/>
                </a:solidFill>
                <a:latin typeface="Trebuchet MS" panose="020B0603020202020204" pitchFamily="34" charset="0"/>
                <a:ea typeface="Tahoma" pitchFamily="34" charset="0"/>
                <a:cs typeface="Tahoma" pitchFamily="34" charset="0"/>
              </a:rPr>
              <a:t>No, pues se trata de un desplazamiento dentro del territorio elegible del Programa.</a:t>
            </a:r>
          </a:p>
        </p:txBody>
      </p:sp>
      <p:sp>
        <p:nvSpPr>
          <p:cNvPr id="6" name="5 CuadroTexto"/>
          <p:cNvSpPr txBox="1"/>
          <p:nvPr/>
        </p:nvSpPr>
        <p:spPr>
          <a:xfrm>
            <a:off x="827584" y="4077072"/>
            <a:ext cx="6120680" cy="923330"/>
          </a:xfrm>
          <a:prstGeom prst="rect">
            <a:avLst/>
          </a:prstGeom>
          <a:solidFill>
            <a:schemeClr val="accent2">
              <a:lumMod val="40000"/>
              <a:lumOff val="60000"/>
            </a:schemeClr>
          </a:solidFill>
          <a:ln w="63500">
            <a:noFill/>
          </a:ln>
        </p:spPr>
        <p:txBody>
          <a:bodyPr wrap="square" rtlCol="0">
            <a:spAutoFit/>
          </a:bodyPr>
          <a:lstStyle/>
          <a:p>
            <a:pPr marL="0" lvl="1" algn="just">
              <a:spcAft>
                <a:spcPts val="0"/>
              </a:spcAft>
              <a:buClr>
                <a:schemeClr val="tx2"/>
              </a:buClr>
            </a:pPr>
            <a:r>
              <a:rPr lang="es-ES_tradnl" altLang="es-ES" b="1" dirty="0">
                <a:solidFill>
                  <a:schemeClr val="tx1"/>
                </a:solidFill>
                <a:latin typeface="Trebuchet MS" panose="020B0603020202020204" pitchFamily="34" charset="0"/>
                <a:ea typeface="Tahoma" pitchFamily="34" charset="0"/>
                <a:cs typeface="Tahoma" pitchFamily="34" charset="0"/>
              </a:rPr>
              <a:t>Sí, aunque no es necesario realizar dicha solicitud previamente al desplazamiento, pues se trata de una ciudad que está en Portugal.</a:t>
            </a:r>
            <a:endParaRPr lang="es-ES" altLang="es-ES" b="1" dirty="0">
              <a:solidFill>
                <a:schemeClr val="tx1"/>
              </a:solidFill>
              <a:latin typeface="Trebuchet MS" panose="020B0603020202020204" pitchFamily="34" charset="0"/>
              <a:ea typeface="Tahoma" pitchFamily="34" charset="0"/>
              <a:cs typeface="Tahoma" pitchFamily="34" charset="0"/>
            </a:endParaRPr>
          </a:p>
        </p:txBody>
      </p:sp>
      <p:sp>
        <p:nvSpPr>
          <p:cNvPr id="8" name="7 CuadroTexto"/>
          <p:cNvSpPr txBox="1"/>
          <p:nvPr/>
        </p:nvSpPr>
        <p:spPr>
          <a:xfrm>
            <a:off x="827584" y="5301208"/>
            <a:ext cx="6192688" cy="923330"/>
          </a:xfrm>
          <a:prstGeom prst="rect">
            <a:avLst/>
          </a:prstGeom>
          <a:solidFill>
            <a:srgbClr val="FFFFCC"/>
          </a:solidFill>
          <a:ln w="63500">
            <a:noFill/>
          </a:ln>
        </p:spPr>
        <p:txBody>
          <a:bodyPr wrap="square" rtlCol="0">
            <a:spAutoFit/>
          </a:bodyPr>
          <a:lstStyle/>
          <a:p>
            <a:pPr marL="0" lvl="1" algn="just">
              <a:spcAft>
                <a:spcPts val="0"/>
              </a:spcAft>
              <a:buClr>
                <a:schemeClr val="tx2"/>
              </a:buClr>
            </a:pPr>
            <a:r>
              <a:rPr lang="es-ES_tradnl" altLang="es-ES" b="1" dirty="0">
                <a:solidFill>
                  <a:schemeClr val="tx1"/>
                </a:solidFill>
                <a:latin typeface="Trebuchet MS" panose="020B0603020202020204" pitchFamily="34" charset="0"/>
                <a:ea typeface="Tahoma" pitchFamily="34" charset="0"/>
                <a:cs typeface="Tahoma" pitchFamily="34" charset="0"/>
              </a:rPr>
              <a:t>Sí, previamente a la realización del desplazamiento, ya que se trata de un desplazamiento fuera del territorio elegible del Programa.</a:t>
            </a:r>
          </a:p>
        </p:txBody>
      </p:sp>
      <p:pic>
        <p:nvPicPr>
          <p:cNvPr id="12" name="Imagen 1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516216" y="4509120"/>
            <a:ext cx="2880740" cy="222777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 calcmode="lin" valueType="num">
                                      <p:cBhvr additive="base">
                                        <p:cTn id="7" dur="500" fill="hold"/>
                                        <p:tgtEl>
                                          <p:spTgt spid="5">
                                            <p:bg/>
                                          </p:spTgt>
                                        </p:tgtEl>
                                        <p:attrNameLst>
                                          <p:attrName>ppt_x</p:attrName>
                                        </p:attrNameLst>
                                      </p:cBhvr>
                                      <p:tavLst>
                                        <p:tav tm="0">
                                          <p:val>
                                            <p:strVal val="#ppt_x"/>
                                          </p:val>
                                        </p:tav>
                                        <p:tav tm="100000">
                                          <p:val>
                                            <p:strVal val="#ppt_x"/>
                                          </p:val>
                                        </p:tav>
                                      </p:tavLst>
                                    </p:anim>
                                    <p:anim calcmode="lin" valueType="num">
                                      <p:cBhvr additive="base">
                                        <p:cTn id="8" dur="500" fill="hold"/>
                                        <p:tgtEl>
                                          <p:spTgt spid="5">
                                            <p:bg/>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 calcmode="lin" valueType="num">
                                      <p:cBhvr additive="base">
                                        <p:cTn id="11"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6">
                                            <p:bg/>
                                          </p:spTgt>
                                        </p:tgtEl>
                                        <p:attrNameLst>
                                          <p:attrName>style.visibility</p:attrName>
                                        </p:attrNameLst>
                                      </p:cBhvr>
                                      <p:to>
                                        <p:strVal val="visible"/>
                                      </p:to>
                                    </p:set>
                                    <p:anim calcmode="lin" valueType="num">
                                      <p:cBhvr additive="base">
                                        <p:cTn id="17" dur="500" fill="hold"/>
                                        <p:tgtEl>
                                          <p:spTgt spid="6">
                                            <p:bg/>
                                          </p:spTgt>
                                        </p:tgtEl>
                                        <p:attrNameLst>
                                          <p:attrName>ppt_x</p:attrName>
                                        </p:attrNameLst>
                                      </p:cBhvr>
                                      <p:tavLst>
                                        <p:tav tm="0">
                                          <p:val>
                                            <p:strVal val="#ppt_x"/>
                                          </p:val>
                                        </p:tav>
                                        <p:tav tm="100000">
                                          <p:val>
                                            <p:strVal val="#ppt_x"/>
                                          </p:val>
                                        </p:tav>
                                      </p:tavLst>
                                    </p:anim>
                                    <p:anim calcmode="lin" valueType="num">
                                      <p:cBhvr additive="base">
                                        <p:cTn id="18" dur="500" fill="hold"/>
                                        <p:tgtEl>
                                          <p:spTgt spid="6">
                                            <p:bg/>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6">
                                            <p:txEl>
                                              <p:pRg st="0" end="0"/>
                                            </p:txEl>
                                          </p:spTgt>
                                        </p:tgtEl>
                                        <p:attrNameLst>
                                          <p:attrName>style.visibility</p:attrName>
                                        </p:attrNameLst>
                                      </p:cBhvr>
                                      <p:to>
                                        <p:strVal val="visible"/>
                                      </p:to>
                                    </p:set>
                                    <p:anim calcmode="lin" valueType="num">
                                      <p:cBhvr additive="base">
                                        <p:cTn id="21"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8">
                                            <p:bg/>
                                          </p:spTgt>
                                        </p:tgtEl>
                                        <p:attrNameLst>
                                          <p:attrName>style.visibility</p:attrName>
                                        </p:attrNameLst>
                                      </p:cBhvr>
                                      <p:to>
                                        <p:strVal val="visible"/>
                                      </p:to>
                                    </p:set>
                                    <p:anim calcmode="lin" valueType="num">
                                      <p:cBhvr additive="base">
                                        <p:cTn id="27" dur="500" fill="hold"/>
                                        <p:tgtEl>
                                          <p:spTgt spid="8">
                                            <p:bg/>
                                          </p:spTgt>
                                        </p:tgtEl>
                                        <p:attrNameLst>
                                          <p:attrName>ppt_x</p:attrName>
                                        </p:attrNameLst>
                                      </p:cBhvr>
                                      <p:tavLst>
                                        <p:tav tm="0">
                                          <p:val>
                                            <p:strVal val="#ppt_x"/>
                                          </p:val>
                                        </p:tav>
                                        <p:tav tm="100000">
                                          <p:val>
                                            <p:strVal val="#ppt_x"/>
                                          </p:val>
                                        </p:tav>
                                      </p:tavLst>
                                    </p:anim>
                                    <p:anim calcmode="lin" valueType="num">
                                      <p:cBhvr additive="base">
                                        <p:cTn id="28" dur="500" fill="hold"/>
                                        <p:tgtEl>
                                          <p:spTgt spid="8">
                                            <p:bg/>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8">
                                            <p:txEl>
                                              <p:pRg st="0" end="0"/>
                                            </p:txEl>
                                          </p:spTgt>
                                        </p:tgtEl>
                                        <p:attrNameLst>
                                          <p:attrName>style.visibility</p:attrName>
                                        </p:attrNameLst>
                                      </p:cBhvr>
                                      <p:to>
                                        <p:strVal val="visible"/>
                                      </p:to>
                                    </p:set>
                                    <p:anim calcmode="lin" valueType="num">
                                      <p:cBhvr additive="base">
                                        <p:cTn id="31"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P spid="6" grpId="0" build="p" animBg="1"/>
      <p:bldP spid="8" grpId="0" build="p"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240006" y="1988840"/>
            <a:ext cx="7182887" cy="2591294"/>
          </a:xfrm>
          <a:prstGeom prst="rect">
            <a:avLst/>
          </a:prstGeom>
          <a:ln w="19050">
            <a:gradFill>
              <a:gsLst>
                <a:gs pos="0">
                  <a:schemeClr val="accent1">
                    <a:lumMod val="5000"/>
                    <a:lumOff val="95000"/>
                  </a:schemeClr>
                </a:gs>
                <a:gs pos="0">
                  <a:srgbClr val="00B0F0"/>
                </a:gs>
                <a:gs pos="36000">
                  <a:schemeClr val="accent4">
                    <a:lumMod val="40000"/>
                    <a:lumOff val="60000"/>
                  </a:schemeClr>
                </a:gs>
                <a:gs pos="88000">
                  <a:schemeClr val="accent3">
                    <a:lumMod val="40000"/>
                    <a:lumOff val="60000"/>
                  </a:schemeClr>
                </a:gs>
                <a:gs pos="54000">
                  <a:schemeClr val="bg1"/>
                </a:gs>
              </a:gsLst>
              <a:lin ang="5400000" scaled="1"/>
            </a:gradFill>
          </a:ln>
        </p:spPr>
      </p:pic>
      <p:sp>
        <p:nvSpPr>
          <p:cNvPr id="13" name="CuadroTexto 12"/>
          <p:cNvSpPr txBox="1"/>
          <p:nvPr/>
        </p:nvSpPr>
        <p:spPr>
          <a:xfrm>
            <a:off x="1331259" y="5113245"/>
            <a:ext cx="1966632" cy="553998"/>
          </a:xfrm>
          <a:prstGeom prst="rect">
            <a:avLst/>
          </a:prstGeom>
          <a:noFill/>
        </p:spPr>
        <p:txBody>
          <a:bodyPr wrap="square" rtlCol="0">
            <a:spAutoFit/>
          </a:bodyPr>
          <a:lstStyle/>
          <a:p>
            <a:r>
              <a:rPr lang="es-ES" sz="1500" dirty="0">
                <a:solidFill>
                  <a:schemeClr val="tx2"/>
                </a:solidFill>
                <a:latin typeface="Trebuchet MS" panose="020B0603020202020204" pitchFamily="34" charset="0"/>
              </a:rPr>
              <a:t>programa@poctep.eu</a:t>
            </a:r>
            <a:endParaRPr lang="es-ES" dirty="0">
              <a:solidFill>
                <a:schemeClr val="tx2"/>
              </a:solidFill>
              <a:latin typeface="Trebuchet MS" panose="020B0603020202020204" pitchFamily="34" charset="0"/>
            </a:endParaRPr>
          </a:p>
        </p:txBody>
      </p:sp>
      <p:sp>
        <p:nvSpPr>
          <p:cNvPr id="18" name="CuadroTexto 17"/>
          <p:cNvSpPr txBox="1"/>
          <p:nvPr/>
        </p:nvSpPr>
        <p:spPr>
          <a:xfrm>
            <a:off x="3912254" y="5113245"/>
            <a:ext cx="1966632" cy="323165"/>
          </a:xfrm>
          <a:prstGeom prst="rect">
            <a:avLst/>
          </a:prstGeom>
          <a:noFill/>
        </p:spPr>
        <p:txBody>
          <a:bodyPr wrap="square" rtlCol="0">
            <a:spAutoFit/>
          </a:bodyPr>
          <a:lstStyle/>
          <a:p>
            <a:r>
              <a:rPr lang="es-ES" sz="1500" dirty="0">
                <a:solidFill>
                  <a:schemeClr val="tx2"/>
                </a:solidFill>
                <a:latin typeface="Trebuchet MS" panose="020B0603020202020204" pitchFamily="34" charset="0"/>
              </a:rPr>
              <a:t>www.poctep.eu</a:t>
            </a:r>
          </a:p>
        </p:txBody>
      </p:sp>
      <p:pic>
        <p:nvPicPr>
          <p:cNvPr id="19" name="Imagen 18"/>
          <p:cNvPicPr>
            <a:picLocks noChangeAspect="1"/>
          </p:cNvPicPr>
          <p:nvPr/>
        </p:nvPicPr>
        <p:blipFill>
          <a:blip r:embed="rId3" cstate="print"/>
          <a:stretch>
            <a:fillRect/>
          </a:stretch>
        </p:blipFill>
        <p:spPr>
          <a:xfrm>
            <a:off x="5557297" y="5077599"/>
            <a:ext cx="1236620" cy="396652"/>
          </a:xfrm>
          <a:prstGeom prst="rect">
            <a:avLst/>
          </a:prstGeom>
        </p:spPr>
      </p:pic>
      <p:sp>
        <p:nvSpPr>
          <p:cNvPr id="20" name="CuadroTexto 19"/>
          <p:cNvSpPr txBox="1"/>
          <p:nvPr/>
        </p:nvSpPr>
        <p:spPr>
          <a:xfrm>
            <a:off x="7316058" y="5095331"/>
            <a:ext cx="1966632" cy="369332"/>
          </a:xfrm>
          <a:prstGeom prst="rect">
            <a:avLst/>
          </a:prstGeom>
          <a:noFill/>
        </p:spPr>
        <p:txBody>
          <a:bodyPr wrap="square" rtlCol="0">
            <a:spAutoFit/>
          </a:bodyPr>
          <a:lstStyle/>
          <a:p>
            <a:r>
              <a:rPr lang="es-ES" dirty="0">
                <a:solidFill>
                  <a:schemeClr val="tx2"/>
                </a:solidFill>
                <a:latin typeface="Trebuchet MS" panose="020B0603020202020204" pitchFamily="34" charset="0"/>
              </a:rPr>
              <a:t>@poctep</a:t>
            </a:r>
          </a:p>
        </p:txBody>
      </p:sp>
      <p:pic>
        <p:nvPicPr>
          <p:cNvPr id="23" name="Imagen 22"/>
          <p:cNvPicPr>
            <a:picLocks noChangeAspect="1"/>
          </p:cNvPicPr>
          <p:nvPr/>
        </p:nvPicPr>
        <p:blipFill>
          <a:blip r:embed="rId4" cstate="print"/>
          <a:stretch>
            <a:fillRect/>
          </a:stretch>
        </p:blipFill>
        <p:spPr>
          <a:xfrm>
            <a:off x="6849193" y="5062662"/>
            <a:ext cx="411589" cy="411589"/>
          </a:xfrm>
          <a:prstGeom prst="rect">
            <a:avLst/>
          </a:prstGeom>
        </p:spPr>
      </p:pic>
      <p:pic>
        <p:nvPicPr>
          <p:cNvPr id="24" name="Imagen 23"/>
          <p:cNvPicPr>
            <a:picLocks noChangeAspect="1"/>
          </p:cNvPicPr>
          <p:nvPr/>
        </p:nvPicPr>
        <p:blipFill>
          <a:blip r:embed="rId5" cstate="print"/>
          <a:stretch>
            <a:fillRect/>
          </a:stretch>
        </p:blipFill>
        <p:spPr>
          <a:xfrm>
            <a:off x="786654" y="5032562"/>
            <a:ext cx="544606" cy="469488"/>
          </a:xfrm>
          <a:prstGeom prst="ellipse">
            <a:avLst/>
          </a:prstGeom>
        </p:spPr>
      </p:pic>
      <p:pic>
        <p:nvPicPr>
          <p:cNvPr id="25" name="Imagen 24"/>
          <p:cNvPicPr>
            <a:picLocks noChangeAspect="1"/>
          </p:cNvPicPr>
          <p:nvPr/>
        </p:nvPicPr>
        <p:blipFill>
          <a:blip r:embed="rId6" cstate="print"/>
          <a:stretch>
            <a:fillRect/>
          </a:stretch>
        </p:blipFill>
        <p:spPr>
          <a:xfrm>
            <a:off x="3417816" y="5047331"/>
            <a:ext cx="494438" cy="457187"/>
          </a:xfrm>
          <a:prstGeom prst="ellipse">
            <a:avLst/>
          </a:prstGeom>
        </p:spPr>
      </p:pic>
      <p:sp>
        <p:nvSpPr>
          <p:cNvPr id="3" name="CuadroTexto 2">
            <a:extLst>
              <a:ext uri="{FF2B5EF4-FFF2-40B4-BE49-F238E27FC236}">
                <a16:creationId xmlns:a16="http://schemas.microsoft.com/office/drawing/2014/main" xmlns="" id="{ED60C912-D021-4252-B560-7BE7ADD98972}"/>
              </a:ext>
            </a:extLst>
          </p:cNvPr>
          <p:cNvSpPr txBox="1"/>
          <p:nvPr/>
        </p:nvSpPr>
        <p:spPr>
          <a:xfrm>
            <a:off x="6012160" y="116632"/>
            <a:ext cx="3131840" cy="1008112"/>
          </a:xfrm>
          <a:prstGeom prst="rect">
            <a:avLst/>
          </a:prstGeom>
          <a:solidFill>
            <a:schemeClr val="bg1"/>
          </a:solidFill>
        </p:spPr>
        <p:txBody>
          <a:bodyPr wrap="square" rtlCol="0">
            <a:spAutoFit/>
          </a:bodyPr>
          <a:lstStyle/>
          <a:p>
            <a:endParaRPr lang="es-ES" dirty="0"/>
          </a:p>
        </p:txBody>
      </p:sp>
      <p:sp>
        <p:nvSpPr>
          <p:cNvPr id="4" name="CuadroTexto 3">
            <a:extLst>
              <a:ext uri="{FF2B5EF4-FFF2-40B4-BE49-F238E27FC236}">
                <a16:creationId xmlns:a16="http://schemas.microsoft.com/office/drawing/2014/main" xmlns="" id="{0B65CC33-BC93-4A1D-BE0C-BFFA03244579}"/>
              </a:ext>
            </a:extLst>
          </p:cNvPr>
          <p:cNvSpPr txBox="1"/>
          <p:nvPr/>
        </p:nvSpPr>
        <p:spPr>
          <a:xfrm>
            <a:off x="1835696" y="727145"/>
            <a:ext cx="6120680" cy="769441"/>
          </a:xfrm>
          <a:prstGeom prst="rect">
            <a:avLst/>
          </a:prstGeom>
          <a:noFill/>
        </p:spPr>
        <p:txBody>
          <a:bodyPr wrap="square" rtlCol="0">
            <a:spAutoFit/>
          </a:bodyPr>
          <a:lstStyle/>
          <a:p>
            <a:pPr algn="ctr"/>
            <a:r>
              <a:rPr lang="es-ES" sz="4400" b="1" dirty="0">
                <a:latin typeface="Trebuchet MS" panose="020B0603020202020204" pitchFamily="34" charset="0"/>
              </a:rPr>
              <a:t>¡Gracias! </a:t>
            </a:r>
            <a:r>
              <a:rPr lang="es-ES" sz="4400" b="1" dirty="0" err="1">
                <a:latin typeface="Trebuchet MS" panose="020B0603020202020204" pitchFamily="34" charset="0"/>
              </a:rPr>
              <a:t>Obrigado</a:t>
            </a:r>
            <a:r>
              <a:rPr lang="es-ES" sz="4400" b="1" dirty="0">
                <a:latin typeface="Trebuchet MS" panose="020B0603020202020204" pitchFamily="34" charset="0"/>
              </a:rPr>
              <a:t>!</a:t>
            </a:r>
          </a:p>
        </p:txBody>
      </p:sp>
    </p:spTree>
    <p:extLst>
      <p:ext uri="{BB962C8B-B14F-4D97-AF65-F5344CB8AC3E}">
        <p14:creationId xmlns:p14="http://schemas.microsoft.com/office/powerpoint/2010/main" xmlns="" val="37298973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 Box 13"/>
          <p:cNvSpPr txBox="1">
            <a:spLocks noChangeArrowheads="1"/>
          </p:cNvSpPr>
          <p:nvPr/>
        </p:nvSpPr>
        <p:spPr bwMode="auto">
          <a:xfrm>
            <a:off x="1007096" y="2132856"/>
            <a:ext cx="8136904" cy="36933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150000"/>
              </a:lnSpc>
              <a:buFontTx/>
              <a:buAutoNum type="arabicPeriod"/>
            </a:pPr>
            <a:r>
              <a:rPr lang="es-ES_tradnl" sz="2600" dirty="0">
                <a:latin typeface="Tahoma" pitchFamily="34" charset="0"/>
                <a:ea typeface="Tahoma" pitchFamily="34" charset="0"/>
                <a:cs typeface="Tahoma" pitchFamily="34" charset="0"/>
              </a:rPr>
              <a:t>JERARQUÍA NORMATIVA</a:t>
            </a:r>
            <a:endParaRPr lang="es-ES" sz="2600" dirty="0">
              <a:latin typeface="Tahoma" pitchFamily="34" charset="0"/>
              <a:ea typeface="Tahoma" pitchFamily="34" charset="0"/>
              <a:cs typeface="Tahoma" pitchFamily="34" charset="0"/>
            </a:endParaRPr>
          </a:p>
          <a:p>
            <a:pPr eaLnBrk="1" hangingPunct="1">
              <a:lnSpc>
                <a:spcPct val="150000"/>
              </a:lnSpc>
              <a:buFontTx/>
              <a:buAutoNum type="arabicPeriod"/>
            </a:pPr>
            <a:r>
              <a:rPr lang="es-ES_tradnl" sz="2600" b="1" dirty="0">
                <a:solidFill>
                  <a:srgbClr val="3333CC"/>
                </a:solidFill>
                <a:latin typeface="Tahoma" pitchFamily="34" charset="0"/>
                <a:ea typeface="Tahoma" pitchFamily="34" charset="0"/>
                <a:cs typeface="Tahoma" pitchFamily="34" charset="0"/>
              </a:rPr>
              <a:t>SISTEMAS DE CERTIFICACIÓN DE GASTOS Y CLASIFICACIÓN </a:t>
            </a:r>
          </a:p>
          <a:p>
            <a:pPr eaLnBrk="1" hangingPunct="1">
              <a:lnSpc>
                <a:spcPct val="150000"/>
              </a:lnSpc>
              <a:buFontTx/>
              <a:buAutoNum type="arabicPeriod"/>
            </a:pPr>
            <a:r>
              <a:rPr lang="es-ES_tradnl" sz="2600" dirty="0">
                <a:latin typeface="Tahoma" pitchFamily="34" charset="0"/>
                <a:ea typeface="Tahoma" pitchFamily="34" charset="0"/>
                <a:cs typeface="Tahoma" pitchFamily="34" charset="0"/>
              </a:rPr>
              <a:t>GASTOS NO SUBVENCIONABLES</a:t>
            </a:r>
            <a:endParaRPr lang="es-ES" sz="2600" dirty="0">
              <a:latin typeface="Tahoma" pitchFamily="34" charset="0"/>
              <a:ea typeface="Tahoma" pitchFamily="34" charset="0"/>
              <a:cs typeface="Tahoma" pitchFamily="34" charset="0"/>
            </a:endParaRPr>
          </a:p>
          <a:p>
            <a:pPr eaLnBrk="1" hangingPunct="1">
              <a:lnSpc>
                <a:spcPct val="150000"/>
              </a:lnSpc>
              <a:buFontTx/>
              <a:buAutoNum type="arabicPeriod"/>
            </a:pPr>
            <a:r>
              <a:rPr lang="es-ES_tradnl" sz="2600" dirty="0">
                <a:latin typeface="Tahoma" pitchFamily="34" charset="0"/>
                <a:ea typeface="Tahoma" pitchFamily="34" charset="0"/>
                <a:cs typeface="Tahoma" pitchFamily="34" charset="0"/>
              </a:rPr>
              <a:t>GASTOS SUBVENCIONABLES</a:t>
            </a:r>
          </a:p>
          <a:p>
            <a:pPr eaLnBrk="1" hangingPunct="1">
              <a:lnSpc>
                <a:spcPct val="150000"/>
              </a:lnSpc>
              <a:buFontTx/>
              <a:buAutoNum type="arabicPeriod"/>
            </a:pPr>
            <a:r>
              <a:rPr lang="es-ES_tradnl" sz="2600" dirty="0">
                <a:latin typeface="Tahoma" pitchFamily="34" charset="0"/>
                <a:ea typeface="Tahoma" pitchFamily="34" charset="0"/>
                <a:cs typeface="Tahoma" pitchFamily="34" charset="0"/>
              </a:rPr>
              <a:t>CASOS PRÁCTICOS</a:t>
            </a:r>
            <a:endParaRPr lang="es-ES" sz="2500" dirty="0">
              <a:latin typeface="Tahoma" pitchFamily="34" charset="0"/>
              <a:ea typeface="Tahoma" pitchFamily="34" charset="0"/>
              <a:cs typeface="Tahoma" pitchFamily="34" charset="0"/>
            </a:endParaRPr>
          </a:p>
        </p:txBody>
      </p:sp>
      <p:sp>
        <p:nvSpPr>
          <p:cNvPr id="5" name="4 Marcador de número de diapositiva"/>
          <p:cNvSpPr>
            <a:spLocks noGrp="1"/>
          </p:cNvSpPr>
          <p:nvPr>
            <p:ph type="sldNum" sz="quarter" idx="12"/>
          </p:nvPr>
        </p:nvSpPr>
        <p:spPr/>
        <p:txBody>
          <a:bodyPr/>
          <a:lstStyle/>
          <a:p>
            <a:fld id="{3B6A64F5-E379-4C18-BE4B-341E5E9B4F57}" type="slidenum">
              <a:rPr lang="es-ES" smtClean="0"/>
              <a:pPr/>
              <a:t>4</a:t>
            </a:fld>
            <a:endParaRPr lang="es-ES"/>
          </a:p>
        </p:txBody>
      </p:sp>
      <p:sp>
        <p:nvSpPr>
          <p:cNvPr id="6" name="Rectángulo 5"/>
          <p:cNvSpPr/>
          <p:nvPr/>
        </p:nvSpPr>
        <p:spPr>
          <a:xfrm>
            <a:off x="467544" y="1417422"/>
            <a:ext cx="8688125" cy="523220"/>
          </a:xfrm>
          <a:prstGeom prst="rect">
            <a:avLst/>
          </a:prstGeom>
          <a:solidFill>
            <a:srgbClr val="3333CC"/>
          </a:solidFill>
          <a:ln>
            <a:noFill/>
          </a:ln>
        </p:spPr>
        <p:txBody>
          <a:bodyPr wrap="square">
            <a:spAutoFit/>
          </a:bodyPr>
          <a:lstStyle/>
          <a:p>
            <a:pPr algn="ctr"/>
            <a:r>
              <a:rPr lang="es-ES" sz="2800" b="1" dirty="0">
                <a:solidFill>
                  <a:schemeClr val="bg1"/>
                </a:solidFill>
                <a:latin typeface="Montserrat script=latin rev=2"/>
              </a:rPr>
              <a:t>Índice</a:t>
            </a:r>
          </a:p>
        </p:txBody>
      </p:sp>
    </p:spTree>
    <p:extLst>
      <p:ext uri="{BB962C8B-B14F-4D97-AF65-F5344CB8AC3E}">
        <p14:creationId xmlns:p14="http://schemas.microsoft.com/office/powerpoint/2010/main" xmlns="" val="26925771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Diagrama"/>
          <p:cNvGraphicFramePr/>
          <p:nvPr/>
        </p:nvGraphicFramePr>
        <p:xfrm>
          <a:off x="755576" y="2276873"/>
          <a:ext cx="7920880" cy="42484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Marcador de número de diapositiva 1"/>
          <p:cNvSpPr>
            <a:spLocks noGrp="1"/>
          </p:cNvSpPr>
          <p:nvPr>
            <p:ph type="sldNum" sz="quarter" idx="12"/>
          </p:nvPr>
        </p:nvSpPr>
        <p:spPr/>
        <p:txBody>
          <a:bodyPr/>
          <a:lstStyle/>
          <a:p>
            <a:pPr>
              <a:defRPr/>
            </a:pPr>
            <a:fld id="{CE61C70F-6EFD-4C67-A480-1FCB40B62767}" type="slidenum">
              <a:rPr lang="es-ES" smtClean="0"/>
              <a:pPr>
                <a:defRPr/>
              </a:pPr>
              <a:t>5</a:t>
            </a:fld>
            <a:endParaRPr lang="es-ES"/>
          </a:p>
        </p:txBody>
      </p:sp>
      <p:sp>
        <p:nvSpPr>
          <p:cNvPr id="6" name="1 Título"/>
          <p:cNvSpPr txBox="1">
            <a:spLocks/>
          </p:cNvSpPr>
          <p:nvPr/>
        </p:nvSpPr>
        <p:spPr>
          <a:xfrm>
            <a:off x="467544" y="1268760"/>
            <a:ext cx="8676456" cy="677108"/>
          </a:xfrm>
          <a:prstGeom prst="rect">
            <a:avLst/>
          </a:prstGeom>
          <a:solidFill>
            <a:srgbClr val="3333CC"/>
          </a:solidFill>
          <a:ln>
            <a:noFill/>
          </a:ln>
        </p:spPr>
        <p:txBody>
          <a:bodyPr wrap="square">
            <a:spAutoFit/>
          </a:bodyPr>
          <a:lstStyle/>
          <a:p>
            <a:pPr lvl="0" algn="ctr">
              <a:defRPr/>
            </a:pPr>
            <a:r>
              <a:rPr kumimoji="0" lang="es-ES_tradnl" sz="2800" b="0" i="0" u="none" strike="noStrike" kern="1200" cap="none" spc="0" normalizeH="0" baseline="0" noProof="0" dirty="0">
                <a:ln>
                  <a:noFill/>
                </a:ln>
                <a:solidFill>
                  <a:schemeClr val="bg1"/>
                </a:solidFill>
                <a:effectLst/>
                <a:uLnTx/>
                <a:uFillTx/>
                <a:latin typeface="Montserrat script=latin rev=2"/>
                <a:ea typeface="+mn-ea"/>
                <a:cs typeface="+mn-cs"/>
              </a:rPr>
              <a:t>2. </a:t>
            </a:r>
            <a:r>
              <a:rPr lang="es-ES_tradnl" sz="2800" dirty="0">
                <a:solidFill>
                  <a:schemeClr val="bg1"/>
                </a:solidFill>
                <a:latin typeface="Montserrat script=latin rev=2"/>
              </a:rPr>
              <a:t>SISTEMAS DE CERTIFICACIÓN DE GASTOS</a:t>
            </a:r>
          </a:p>
          <a:p>
            <a:pPr lvl="0" algn="ctr">
              <a:defRPr/>
            </a:pPr>
            <a:endParaRPr kumimoji="0" lang="es-ES_tradnl" sz="1000" b="0" i="0" u="none" strike="noStrike" kern="1200" cap="none" spc="0" normalizeH="0" baseline="0" noProof="0" dirty="0">
              <a:ln>
                <a:noFill/>
              </a:ln>
              <a:solidFill>
                <a:schemeClr val="bg1"/>
              </a:solidFill>
              <a:effectLst/>
              <a:uLnTx/>
              <a:uFillTx/>
              <a:latin typeface="Montserrat script=latin rev=2"/>
              <a:ea typeface="+mn-ea"/>
              <a:cs typeface="+mn-c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1"/>
          <p:cNvSpPr/>
          <p:nvPr/>
        </p:nvSpPr>
        <p:spPr>
          <a:xfrm>
            <a:off x="833355" y="2291596"/>
            <a:ext cx="8004430" cy="4247317"/>
          </a:xfrm>
          <a:prstGeom prst="rect">
            <a:avLst/>
          </a:prstGeom>
        </p:spPr>
        <p:txBody>
          <a:bodyPr wrap="square">
            <a:spAutoFit/>
          </a:bodyPr>
          <a:lstStyle/>
          <a:p>
            <a:pPr algn="just">
              <a:spcAft>
                <a:spcPts val="0"/>
              </a:spcAft>
              <a:buClr>
                <a:srgbClr val="FF6600"/>
              </a:buClr>
              <a:buFont typeface="Wingdings" pitchFamily="2" charset="2"/>
              <a:buNone/>
            </a:pPr>
            <a:r>
              <a:rPr lang="es-ES_tradnl" sz="2400" b="1" dirty="0">
                <a:solidFill>
                  <a:srgbClr val="3333CC"/>
                </a:solidFill>
                <a:latin typeface="Trebuchet MS" panose="020B0603020202020204" pitchFamily="34" charset="0"/>
                <a:ea typeface="Tahoma" pitchFamily="34" charset="0"/>
                <a:cs typeface="Tahoma" pitchFamily="34" charset="0"/>
              </a:rPr>
              <a:t>COSTE DIRECTO: </a:t>
            </a:r>
          </a:p>
          <a:p>
            <a:pPr algn="just">
              <a:spcAft>
                <a:spcPts val="0"/>
              </a:spcAft>
              <a:buClr>
                <a:srgbClr val="FF6600"/>
              </a:buClr>
              <a:buFont typeface="Wingdings" pitchFamily="2" charset="2"/>
              <a:buNone/>
            </a:pPr>
            <a:endParaRPr lang="es-ES_tradnl" sz="2000" b="1" dirty="0">
              <a:solidFill>
                <a:srgbClr val="00B0F0"/>
              </a:solidFill>
              <a:latin typeface="Trebuchet MS" panose="020B0603020202020204" pitchFamily="34" charset="0"/>
              <a:ea typeface="Tahoma" pitchFamily="34" charset="0"/>
              <a:cs typeface="Tahoma" pitchFamily="34" charset="0"/>
            </a:endParaRPr>
          </a:p>
          <a:p>
            <a:pPr algn="just">
              <a:spcAft>
                <a:spcPts val="0"/>
              </a:spcAft>
              <a:buClr>
                <a:srgbClr val="000066"/>
              </a:buClr>
              <a:buFont typeface="Wingdings" pitchFamily="2" charset="2"/>
              <a:buChar char="§"/>
            </a:pPr>
            <a:r>
              <a:rPr lang="es-ES_tradnl" sz="2100" dirty="0">
                <a:solidFill>
                  <a:schemeClr val="tx1"/>
                </a:solidFill>
                <a:latin typeface="Trebuchet MS" panose="020B0603020202020204" pitchFamily="34" charset="0"/>
                <a:ea typeface="Tahoma" pitchFamily="34" charset="0"/>
                <a:cs typeface="Tahoma" pitchFamily="34" charset="0"/>
              </a:rPr>
              <a:t> </a:t>
            </a:r>
            <a:r>
              <a:rPr lang="es-ES_tradnl" sz="2100" b="1" dirty="0">
                <a:solidFill>
                  <a:schemeClr val="tx1"/>
                </a:solidFill>
                <a:latin typeface="Trebuchet MS" panose="020B0603020202020204" pitchFamily="34" charset="0"/>
                <a:ea typeface="Tahoma" pitchFamily="34" charset="0"/>
                <a:cs typeface="Tahoma" pitchFamily="34" charset="0"/>
              </a:rPr>
              <a:t>Directamente relacionado </a:t>
            </a:r>
            <a:r>
              <a:rPr lang="es-ES_tradnl" sz="2100" dirty="0">
                <a:solidFill>
                  <a:schemeClr val="tx1"/>
                </a:solidFill>
                <a:latin typeface="Trebuchet MS" panose="020B0603020202020204" pitchFamily="34" charset="0"/>
                <a:ea typeface="Tahoma" pitchFamily="34" charset="0"/>
                <a:cs typeface="Tahoma" pitchFamily="34" charset="0"/>
              </a:rPr>
              <a:t>con la ejecución de las actividades del proyecto</a:t>
            </a:r>
          </a:p>
          <a:p>
            <a:pPr algn="just">
              <a:spcAft>
                <a:spcPts val="0"/>
              </a:spcAft>
              <a:buClr>
                <a:srgbClr val="000066"/>
              </a:buClr>
              <a:buFont typeface="Wingdings" pitchFamily="2" charset="2"/>
              <a:buChar char="§"/>
            </a:pPr>
            <a:endParaRPr lang="es-ES_tradnl" sz="2000" dirty="0">
              <a:latin typeface="Trebuchet MS" panose="020B0603020202020204" pitchFamily="34" charset="0"/>
              <a:ea typeface="Tahoma" pitchFamily="34" charset="0"/>
              <a:cs typeface="Tahoma" pitchFamily="34" charset="0"/>
            </a:endParaRPr>
          </a:p>
          <a:p>
            <a:pPr algn="just">
              <a:spcAft>
                <a:spcPts val="0"/>
              </a:spcAft>
              <a:buClr>
                <a:schemeClr val="bg2">
                  <a:lumMod val="75000"/>
                </a:schemeClr>
              </a:buClr>
              <a:buFont typeface="Wingdings" pitchFamily="2" charset="2"/>
              <a:buNone/>
            </a:pPr>
            <a:r>
              <a:rPr lang="es-ES_tradnl" sz="2400" b="1" dirty="0">
                <a:solidFill>
                  <a:srgbClr val="3333CC"/>
                </a:solidFill>
                <a:latin typeface="Trebuchet MS" panose="020B0603020202020204" pitchFamily="34" charset="0"/>
                <a:ea typeface="Tahoma" pitchFamily="34" charset="0"/>
                <a:cs typeface="Tahoma" pitchFamily="34" charset="0"/>
              </a:rPr>
              <a:t>COSTE INDIRECTO: </a:t>
            </a:r>
          </a:p>
          <a:p>
            <a:pPr algn="just">
              <a:spcAft>
                <a:spcPts val="0"/>
              </a:spcAft>
              <a:buClr>
                <a:schemeClr val="bg2">
                  <a:lumMod val="75000"/>
                </a:schemeClr>
              </a:buClr>
              <a:buFont typeface="Wingdings" pitchFamily="2" charset="2"/>
              <a:buNone/>
            </a:pPr>
            <a:endParaRPr lang="es-ES_tradnl" sz="2000" b="1" dirty="0">
              <a:solidFill>
                <a:srgbClr val="00B0F0"/>
              </a:solidFill>
              <a:latin typeface="Trebuchet MS" panose="020B0603020202020204" pitchFamily="34" charset="0"/>
              <a:ea typeface="Tahoma" pitchFamily="34" charset="0"/>
              <a:cs typeface="Tahoma" pitchFamily="34" charset="0"/>
            </a:endParaRPr>
          </a:p>
          <a:p>
            <a:pPr algn="just">
              <a:spcAft>
                <a:spcPts val="0"/>
              </a:spcAft>
              <a:buClr>
                <a:srgbClr val="000066"/>
              </a:buClr>
              <a:buFont typeface="Wingdings" pitchFamily="2" charset="2"/>
              <a:buChar char="§"/>
            </a:pPr>
            <a:r>
              <a:rPr lang="es-ES_tradnl" sz="2000" dirty="0">
                <a:solidFill>
                  <a:schemeClr val="tx1"/>
                </a:solidFill>
                <a:latin typeface="Trebuchet MS" panose="020B0603020202020204" pitchFamily="34" charset="0"/>
                <a:ea typeface="Tahoma" pitchFamily="34" charset="0"/>
                <a:cs typeface="Tahoma" pitchFamily="34" charset="0"/>
              </a:rPr>
              <a:t> No relacionado directamente con las actividades o cuya vinculación no permite una cuantificación exacta del gasto a imputar</a:t>
            </a:r>
          </a:p>
          <a:p>
            <a:pPr algn="just">
              <a:spcAft>
                <a:spcPts val="0"/>
              </a:spcAft>
              <a:buClr>
                <a:srgbClr val="000066"/>
              </a:buClr>
            </a:pPr>
            <a:endParaRPr lang="es-ES_tradnl" sz="2000" dirty="0">
              <a:solidFill>
                <a:schemeClr val="tx1"/>
              </a:solidFill>
              <a:latin typeface="Trebuchet MS" panose="020B0603020202020204" pitchFamily="34" charset="0"/>
              <a:ea typeface="Tahoma" pitchFamily="34" charset="0"/>
              <a:cs typeface="Tahoma" pitchFamily="34" charset="0"/>
            </a:endParaRPr>
          </a:p>
          <a:p>
            <a:pPr algn="just">
              <a:spcAft>
                <a:spcPts val="0"/>
              </a:spcAft>
              <a:buClr>
                <a:srgbClr val="000066"/>
              </a:buClr>
              <a:buFont typeface="Wingdings" pitchFamily="2" charset="2"/>
              <a:buChar char="§"/>
            </a:pPr>
            <a:r>
              <a:rPr lang="es-ES_tradnl" sz="2000" dirty="0">
                <a:solidFill>
                  <a:schemeClr val="tx1"/>
                </a:solidFill>
                <a:latin typeface="Trebuchet MS" panose="020B0603020202020204" pitchFamily="34" charset="0"/>
                <a:ea typeface="Tahoma" pitchFamily="34" charset="0"/>
                <a:cs typeface="Tahoma" pitchFamily="34" charset="0"/>
              </a:rPr>
              <a:t> Relacionados con las funciones propias de cada entidad, que se desarrollan independientemente de la existencia o no del proyecto</a:t>
            </a:r>
            <a:endParaRPr lang="es-ES" sz="2000" dirty="0">
              <a:solidFill>
                <a:schemeClr val="tx1"/>
              </a:solidFill>
              <a:latin typeface="Trebuchet MS" panose="020B0603020202020204" pitchFamily="34" charset="0"/>
              <a:ea typeface="Tahoma" pitchFamily="34" charset="0"/>
              <a:cs typeface="Tahoma" pitchFamily="34" charset="0"/>
            </a:endParaRPr>
          </a:p>
        </p:txBody>
      </p:sp>
      <p:sp>
        <p:nvSpPr>
          <p:cNvPr id="2" name="Marcador de número de diapositiva 1"/>
          <p:cNvSpPr>
            <a:spLocks noGrp="1"/>
          </p:cNvSpPr>
          <p:nvPr>
            <p:ph type="sldNum" sz="quarter" idx="12"/>
          </p:nvPr>
        </p:nvSpPr>
        <p:spPr/>
        <p:txBody>
          <a:bodyPr/>
          <a:lstStyle/>
          <a:p>
            <a:pPr>
              <a:defRPr/>
            </a:pPr>
            <a:fld id="{CE61C70F-6EFD-4C67-A480-1FCB40B62767}" type="slidenum">
              <a:rPr lang="es-ES" smtClean="0"/>
              <a:pPr>
                <a:defRPr/>
              </a:pPr>
              <a:t>6</a:t>
            </a:fld>
            <a:endParaRPr lang="es-ES"/>
          </a:p>
        </p:txBody>
      </p:sp>
      <p:sp>
        <p:nvSpPr>
          <p:cNvPr id="5" name="Text Box 29"/>
          <p:cNvSpPr txBox="1">
            <a:spLocks noChangeArrowheads="1"/>
          </p:cNvSpPr>
          <p:nvPr/>
        </p:nvSpPr>
        <p:spPr bwMode="auto">
          <a:xfrm>
            <a:off x="497343" y="1067839"/>
            <a:ext cx="8676455" cy="954107"/>
          </a:xfrm>
          <a:prstGeom prst="rect">
            <a:avLst/>
          </a:prstGeom>
          <a:solidFill>
            <a:srgbClr val="3333CC"/>
          </a:solidFill>
          <a:ln>
            <a:noFill/>
          </a:ln>
        </p:spPr>
        <p:txBody>
          <a:bodyPr wrap="square">
            <a:spAutoFit/>
          </a:bodyPr>
          <a:lstStyle/>
          <a:p>
            <a:pPr algn="ctr"/>
            <a:r>
              <a:rPr lang="es-ES_tradnl" altLang="es-ES" sz="2800" dirty="0">
                <a:solidFill>
                  <a:schemeClr val="bg1"/>
                </a:solidFill>
                <a:latin typeface="Montserrat script=latin rev=2"/>
              </a:rPr>
              <a:t>2. SISTEMAS DE CERTIFICACIÓN DE GASTOS:</a:t>
            </a:r>
          </a:p>
          <a:p>
            <a:pPr algn="ctr"/>
            <a:r>
              <a:rPr lang="es-ES_tradnl" altLang="es-ES" sz="2800" dirty="0">
                <a:solidFill>
                  <a:schemeClr val="bg1"/>
                </a:solidFill>
                <a:latin typeface="Montserrat script=latin rev=2"/>
              </a:rPr>
              <a:t> </a:t>
            </a:r>
            <a:r>
              <a:rPr lang="es-ES" altLang="es-ES" sz="2800" dirty="0">
                <a:solidFill>
                  <a:schemeClr val="bg1"/>
                </a:solidFill>
                <a:latin typeface="Montserrat script=latin rev=2"/>
              </a:rPr>
              <a:t>Clasificación de costes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5 Tabla"/>
          <p:cNvGraphicFramePr>
            <a:graphicFrameLocks noGrp="1"/>
          </p:cNvGraphicFramePr>
          <p:nvPr>
            <p:extLst>
              <p:ext uri="{D42A27DB-BD31-4B8C-83A1-F6EECF244321}">
                <p14:modId xmlns:p14="http://schemas.microsoft.com/office/powerpoint/2010/main" xmlns="" val="1815644926"/>
              </p:ext>
            </p:extLst>
          </p:nvPr>
        </p:nvGraphicFramePr>
        <p:xfrm>
          <a:off x="755576" y="2060848"/>
          <a:ext cx="8136904" cy="4334417"/>
        </p:xfrm>
        <a:graphic>
          <a:graphicData uri="http://schemas.openxmlformats.org/drawingml/2006/table">
            <a:tbl>
              <a:tblPr firstRow="1" bandRow="1">
                <a:tableStyleId>{93296810-A885-4BE3-A3E7-6D5BEEA58F35}</a:tableStyleId>
              </a:tblPr>
              <a:tblGrid>
                <a:gridCol w="3777849">
                  <a:extLst>
                    <a:ext uri="{9D8B030D-6E8A-4147-A177-3AD203B41FA5}">
                      <a16:colId xmlns:a16="http://schemas.microsoft.com/office/drawing/2014/main" xmlns="" val="20000"/>
                    </a:ext>
                  </a:extLst>
                </a:gridCol>
                <a:gridCol w="1307716">
                  <a:extLst>
                    <a:ext uri="{9D8B030D-6E8A-4147-A177-3AD203B41FA5}">
                      <a16:colId xmlns:a16="http://schemas.microsoft.com/office/drawing/2014/main" xmlns="" val="20001"/>
                    </a:ext>
                  </a:extLst>
                </a:gridCol>
                <a:gridCol w="3051339">
                  <a:extLst>
                    <a:ext uri="{9D8B030D-6E8A-4147-A177-3AD203B41FA5}">
                      <a16:colId xmlns:a16="http://schemas.microsoft.com/office/drawing/2014/main" xmlns="" val="20002"/>
                    </a:ext>
                  </a:extLst>
                </a:gridCol>
              </a:tblGrid>
              <a:tr h="960527">
                <a:tc>
                  <a:txBody>
                    <a:bodyPr/>
                    <a:lstStyle/>
                    <a:p>
                      <a:pPr algn="ctr"/>
                      <a:r>
                        <a:rPr lang="es-ES_tradnl" sz="1800" dirty="0">
                          <a:latin typeface="Tahoma" pitchFamily="34" charset="0"/>
                          <a:ea typeface="Tahoma" pitchFamily="34" charset="0"/>
                          <a:cs typeface="Tahoma" pitchFamily="34" charset="0"/>
                        </a:rPr>
                        <a:t>CATEGORÍAS DE GASTO</a:t>
                      </a:r>
                      <a:endParaRPr lang="es-ES" sz="1800" dirty="0">
                        <a:latin typeface="Tahoma" pitchFamily="34" charset="0"/>
                        <a:ea typeface="Tahoma" pitchFamily="34" charset="0"/>
                        <a:cs typeface="Tahoma" pitchFamily="34" charset="0"/>
                      </a:endParaRPr>
                    </a:p>
                  </a:txBody>
                  <a:tcPr anchor="ctr">
                    <a:solidFill>
                      <a:schemeClr val="accent1"/>
                    </a:solidFill>
                  </a:tcPr>
                </a:tc>
                <a:tc>
                  <a:txBody>
                    <a:bodyPr/>
                    <a:lstStyle/>
                    <a:p>
                      <a:pPr algn="ctr"/>
                      <a:r>
                        <a:rPr lang="es-ES_tradnl" sz="1800" dirty="0">
                          <a:latin typeface="Tahoma" pitchFamily="34" charset="0"/>
                          <a:ea typeface="Tahoma" pitchFamily="34" charset="0"/>
                          <a:cs typeface="Tahoma" pitchFamily="34" charset="0"/>
                        </a:rPr>
                        <a:t>Directo/</a:t>
                      </a:r>
                    </a:p>
                    <a:p>
                      <a:pPr algn="ctr"/>
                      <a:r>
                        <a:rPr lang="es-ES_tradnl" sz="1800" dirty="0">
                          <a:latin typeface="Tahoma" pitchFamily="34" charset="0"/>
                          <a:ea typeface="Tahoma" pitchFamily="34" charset="0"/>
                          <a:cs typeface="Tahoma" pitchFamily="34" charset="0"/>
                        </a:rPr>
                        <a:t>Indirecto</a:t>
                      </a:r>
                      <a:endParaRPr lang="es-ES" sz="1800" dirty="0">
                        <a:latin typeface="Tahoma" pitchFamily="34" charset="0"/>
                        <a:ea typeface="Tahoma" pitchFamily="34" charset="0"/>
                        <a:cs typeface="Tahoma" pitchFamily="34" charset="0"/>
                      </a:endParaRPr>
                    </a:p>
                  </a:txBody>
                  <a:tcPr anchor="ctr">
                    <a:solidFill>
                      <a:schemeClr val="accent1"/>
                    </a:solidFill>
                  </a:tcPr>
                </a:tc>
                <a:tc>
                  <a:txBody>
                    <a:bodyPr/>
                    <a:lstStyle/>
                    <a:p>
                      <a:pPr algn="ctr"/>
                      <a:r>
                        <a:rPr lang="es-ES_tradnl" sz="1800" dirty="0">
                          <a:latin typeface="Tahoma" pitchFamily="34" charset="0"/>
                          <a:ea typeface="Tahoma" pitchFamily="34" charset="0"/>
                          <a:cs typeface="Tahoma" pitchFamily="34" charset="0"/>
                        </a:rPr>
                        <a:t>Sistema de certificación</a:t>
                      </a:r>
                      <a:endParaRPr lang="es-ES" sz="1800" dirty="0">
                        <a:latin typeface="Tahoma" pitchFamily="34" charset="0"/>
                        <a:ea typeface="Tahoma" pitchFamily="34" charset="0"/>
                        <a:cs typeface="Tahoma" pitchFamily="34" charset="0"/>
                      </a:endParaRPr>
                    </a:p>
                  </a:txBody>
                  <a:tcPr anchor="ctr">
                    <a:solidFill>
                      <a:schemeClr val="accent1"/>
                    </a:solidFill>
                  </a:tcPr>
                </a:tc>
                <a:extLst>
                  <a:ext uri="{0D108BD9-81ED-4DB2-BD59-A6C34878D82A}">
                    <a16:rowId xmlns:a16="http://schemas.microsoft.com/office/drawing/2014/main" xmlns="" val="10000"/>
                  </a:ext>
                </a:extLst>
              </a:tr>
              <a:tr h="960527">
                <a:tc>
                  <a:txBody>
                    <a:bodyPr/>
                    <a:lstStyle/>
                    <a:p>
                      <a:pPr algn="l"/>
                      <a:r>
                        <a:rPr lang="es-ES_tradnl" sz="1800" dirty="0">
                          <a:latin typeface="Trebuchet MS" panose="020B0603020202020204" pitchFamily="34" charset="0"/>
                          <a:ea typeface="Tahoma" pitchFamily="34" charset="0"/>
                          <a:cs typeface="Tahoma" pitchFamily="34" charset="0"/>
                        </a:rPr>
                        <a:t>1. Gastos de personal</a:t>
                      </a:r>
                      <a:endParaRPr lang="es-ES" sz="1800" dirty="0">
                        <a:latin typeface="Trebuchet MS" panose="020B0603020202020204" pitchFamily="34" charset="0"/>
                        <a:ea typeface="Tahoma" pitchFamily="34" charset="0"/>
                        <a:cs typeface="Tahoma" pitchFamily="34" charset="0"/>
                      </a:endParaRPr>
                    </a:p>
                  </a:txBody>
                  <a:tcPr anchor="ctr">
                    <a:solidFill>
                      <a:schemeClr val="bg1">
                        <a:alpha val="59000"/>
                      </a:schemeClr>
                    </a:solidFill>
                  </a:tcPr>
                </a:tc>
                <a:tc>
                  <a:txBody>
                    <a:bodyPr/>
                    <a:lstStyle/>
                    <a:p>
                      <a:pPr algn="l"/>
                      <a:r>
                        <a:rPr lang="es-ES_tradnl" sz="1800" dirty="0">
                          <a:latin typeface="Trebuchet MS" panose="020B0603020202020204" pitchFamily="34" charset="0"/>
                          <a:ea typeface="Tahoma" pitchFamily="34" charset="0"/>
                          <a:cs typeface="Tahoma" pitchFamily="34" charset="0"/>
                        </a:rPr>
                        <a:t>Directo</a:t>
                      </a:r>
                      <a:endParaRPr lang="es-ES" sz="1800" dirty="0">
                        <a:latin typeface="Trebuchet MS" panose="020B0603020202020204" pitchFamily="34" charset="0"/>
                        <a:ea typeface="Tahoma" pitchFamily="34" charset="0"/>
                        <a:cs typeface="Tahoma" pitchFamily="34" charset="0"/>
                      </a:endParaRPr>
                    </a:p>
                  </a:txBody>
                  <a:tcPr anchor="ctr">
                    <a:solidFill>
                      <a:schemeClr val="bg1">
                        <a:alpha val="59000"/>
                      </a:schemeClr>
                    </a:solidFill>
                  </a:tcPr>
                </a:tc>
                <a:tc>
                  <a:txBody>
                    <a:bodyPr/>
                    <a:lstStyle/>
                    <a:p>
                      <a:pPr algn="l"/>
                      <a:r>
                        <a:rPr lang="es-ES_tradnl" sz="1800" dirty="0">
                          <a:latin typeface="Trebuchet MS" panose="020B0603020202020204" pitchFamily="34" charset="0"/>
                          <a:ea typeface="Tahoma" pitchFamily="34" charset="0"/>
                          <a:cs typeface="Tahoma" pitchFamily="34" charset="0"/>
                        </a:rPr>
                        <a:t>Coste </a:t>
                      </a:r>
                      <a:r>
                        <a:rPr lang="es-ES_tradnl" sz="1800" b="0" dirty="0">
                          <a:latin typeface="Trebuchet MS" panose="020B0603020202020204" pitchFamily="34" charset="0"/>
                          <a:ea typeface="Tahoma" pitchFamily="34" charset="0"/>
                          <a:cs typeface="Tahoma" pitchFamily="34" charset="0"/>
                        </a:rPr>
                        <a:t>real</a:t>
                      </a:r>
                      <a:r>
                        <a:rPr lang="es-ES_tradnl" sz="1800" b="1" dirty="0">
                          <a:latin typeface="Trebuchet MS" panose="020B0603020202020204" pitchFamily="34" charset="0"/>
                          <a:ea typeface="Tahoma" pitchFamily="34" charset="0"/>
                          <a:cs typeface="Tahoma" pitchFamily="34" charset="0"/>
                        </a:rPr>
                        <a:t>/Simplificación</a:t>
                      </a:r>
                      <a:r>
                        <a:rPr lang="es-ES_tradnl" sz="1800" b="1" baseline="0" dirty="0">
                          <a:latin typeface="Trebuchet MS" panose="020B0603020202020204" pitchFamily="34" charset="0"/>
                          <a:ea typeface="Tahoma" pitchFamily="34" charset="0"/>
                          <a:cs typeface="Tahoma" pitchFamily="34" charset="0"/>
                        </a:rPr>
                        <a:t> de costes</a:t>
                      </a:r>
                      <a:endParaRPr lang="es-ES" sz="1800" b="1" dirty="0">
                        <a:latin typeface="Trebuchet MS" panose="020B0603020202020204" pitchFamily="34" charset="0"/>
                        <a:ea typeface="Tahoma" pitchFamily="34" charset="0"/>
                        <a:cs typeface="Tahoma" pitchFamily="34" charset="0"/>
                      </a:endParaRPr>
                    </a:p>
                  </a:txBody>
                  <a:tcPr anchor="ctr">
                    <a:solidFill>
                      <a:schemeClr val="bg1">
                        <a:alpha val="59000"/>
                      </a:schemeClr>
                    </a:solidFill>
                  </a:tcPr>
                </a:tc>
                <a:extLst>
                  <a:ext uri="{0D108BD9-81ED-4DB2-BD59-A6C34878D82A}">
                    <a16:rowId xmlns:a16="http://schemas.microsoft.com/office/drawing/2014/main" xmlns="" val="10001"/>
                  </a:ext>
                </a:extLst>
              </a:tr>
              <a:tr h="626144">
                <a:tc>
                  <a:txBody>
                    <a:bodyPr/>
                    <a:lstStyle/>
                    <a:p>
                      <a:pPr algn="l"/>
                      <a:r>
                        <a:rPr lang="es-ES_tradnl" sz="1800" dirty="0">
                          <a:latin typeface="Trebuchet MS" panose="020B0603020202020204" pitchFamily="34" charset="0"/>
                          <a:ea typeface="Tahoma" pitchFamily="34" charset="0"/>
                          <a:cs typeface="Tahoma" pitchFamily="34" charset="0"/>
                        </a:rPr>
                        <a:t>2.</a:t>
                      </a:r>
                      <a:r>
                        <a:rPr lang="es-ES_tradnl" sz="1800" baseline="0" dirty="0">
                          <a:latin typeface="Trebuchet MS" panose="020B0603020202020204" pitchFamily="34" charset="0"/>
                          <a:ea typeface="Tahoma" pitchFamily="34" charset="0"/>
                          <a:cs typeface="Tahoma" pitchFamily="34" charset="0"/>
                        </a:rPr>
                        <a:t> Gastos de oficina y administrativos</a:t>
                      </a:r>
                      <a:endParaRPr lang="es-ES" sz="1800" dirty="0">
                        <a:latin typeface="Trebuchet MS" panose="020B0603020202020204" pitchFamily="34" charset="0"/>
                        <a:ea typeface="Tahoma" pitchFamily="34" charset="0"/>
                        <a:cs typeface="Tahoma" pitchFamily="34" charset="0"/>
                      </a:endParaRPr>
                    </a:p>
                  </a:txBody>
                  <a:tcPr anchor="ctr">
                    <a:solidFill>
                      <a:schemeClr val="bg1">
                        <a:alpha val="59000"/>
                      </a:schemeClr>
                    </a:solidFill>
                  </a:tcPr>
                </a:tc>
                <a:tc>
                  <a:txBody>
                    <a:bodyPr/>
                    <a:lstStyle/>
                    <a:p>
                      <a:pPr algn="l"/>
                      <a:r>
                        <a:rPr lang="es-ES_tradnl" sz="1800" b="1" dirty="0">
                          <a:latin typeface="Trebuchet MS" panose="020B0603020202020204" pitchFamily="34" charset="0"/>
                          <a:ea typeface="Tahoma" pitchFamily="34" charset="0"/>
                          <a:cs typeface="Tahoma" pitchFamily="34" charset="0"/>
                        </a:rPr>
                        <a:t>Indirecto</a:t>
                      </a:r>
                      <a:endParaRPr lang="es-ES" sz="1800" b="1" dirty="0">
                        <a:latin typeface="Trebuchet MS" panose="020B0603020202020204" pitchFamily="34" charset="0"/>
                        <a:ea typeface="Tahoma" pitchFamily="34" charset="0"/>
                        <a:cs typeface="Tahoma" pitchFamily="34" charset="0"/>
                      </a:endParaRPr>
                    </a:p>
                  </a:txBody>
                  <a:tcPr anchor="ctr">
                    <a:solidFill>
                      <a:schemeClr val="bg1">
                        <a:alpha val="59000"/>
                      </a:schemeClr>
                    </a:solidFill>
                  </a:tcPr>
                </a:tc>
                <a:tc>
                  <a:txBody>
                    <a:bodyPr/>
                    <a:lstStyle/>
                    <a:p>
                      <a:pPr algn="l"/>
                      <a:r>
                        <a:rPr lang="es-ES_tradnl" sz="1800" b="1" dirty="0">
                          <a:latin typeface="Trebuchet MS" panose="020B0603020202020204" pitchFamily="34" charset="0"/>
                          <a:ea typeface="Tahoma" pitchFamily="34" charset="0"/>
                          <a:cs typeface="Tahoma" pitchFamily="34" charset="0"/>
                        </a:rPr>
                        <a:t>Simplificación de costes</a:t>
                      </a:r>
                      <a:endParaRPr lang="es-ES" sz="1800" b="1" dirty="0">
                        <a:latin typeface="Trebuchet MS" panose="020B0603020202020204" pitchFamily="34" charset="0"/>
                        <a:ea typeface="Tahoma" pitchFamily="34" charset="0"/>
                        <a:cs typeface="Tahoma" pitchFamily="34" charset="0"/>
                      </a:endParaRPr>
                    </a:p>
                  </a:txBody>
                  <a:tcPr anchor="ctr">
                    <a:solidFill>
                      <a:schemeClr val="bg1">
                        <a:alpha val="59000"/>
                      </a:schemeClr>
                    </a:solidFill>
                  </a:tcPr>
                </a:tc>
                <a:extLst>
                  <a:ext uri="{0D108BD9-81ED-4DB2-BD59-A6C34878D82A}">
                    <a16:rowId xmlns:a16="http://schemas.microsoft.com/office/drawing/2014/main" xmlns="" val="10002"/>
                  </a:ext>
                </a:extLst>
              </a:tr>
              <a:tr h="517208">
                <a:tc>
                  <a:txBody>
                    <a:bodyPr/>
                    <a:lstStyle/>
                    <a:p>
                      <a:pPr algn="l"/>
                      <a:r>
                        <a:rPr lang="es-ES_tradnl" sz="1800" dirty="0">
                          <a:latin typeface="Trebuchet MS" panose="020B0603020202020204" pitchFamily="34" charset="0"/>
                          <a:ea typeface="Tahoma" pitchFamily="34" charset="0"/>
                          <a:cs typeface="Tahoma" pitchFamily="34" charset="0"/>
                        </a:rPr>
                        <a:t>3.</a:t>
                      </a:r>
                      <a:r>
                        <a:rPr lang="es-ES_tradnl" sz="1800" baseline="0" dirty="0">
                          <a:latin typeface="Trebuchet MS" panose="020B0603020202020204" pitchFamily="34" charset="0"/>
                          <a:ea typeface="Tahoma" pitchFamily="34" charset="0"/>
                          <a:cs typeface="Tahoma" pitchFamily="34" charset="0"/>
                        </a:rPr>
                        <a:t> Gastos de viaje y alojamientos</a:t>
                      </a:r>
                      <a:endParaRPr lang="es-ES" sz="1800" dirty="0">
                        <a:latin typeface="Trebuchet MS" panose="020B0603020202020204" pitchFamily="34" charset="0"/>
                        <a:ea typeface="Tahoma" pitchFamily="34" charset="0"/>
                        <a:cs typeface="Tahoma" pitchFamily="34" charset="0"/>
                      </a:endParaRPr>
                    </a:p>
                  </a:txBody>
                  <a:tcPr anchor="ctr">
                    <a:solidFill>
                      <a:schemeClr val="bg1">
                        <a:alpha val="59000"/>
                      </a:schemeClr>
                    </a:solidFill>
                  </a:tcPr>
                </a:tc>
                <a:tc>
                  <a:txBody>
                    <a:bodyPr/>
                    <a:lstStyle/>
                    <a:p>
                      <a:pPr algn="l"/>
                      <a:r>
                        <a:rPr lang="es-ES_tradnl" sz="1800" dirty="0">
                          <a:latin typeface="Trebuchet MS" panose="020B0603020202020204" pitchFamily="34" charset="0"/>
                          <a:ea typeface="Tahoma" pitchFamily="34" charset="0"/>
                          <a:cs typeface="Tahoma" pitchFamily="34" charset="0"/>
                        </a:rPr>
                        <a:t>Directo</a:t>
                      </a:r>
                      <a:endParaRPr lang="es-ES" sz="1800" dirty="0">
                        <a:latin typeface="Trebuchet MS" panose="020B0603020202020204" pitchFamily="34" charset="0"/>
                        <a:ea typeface="Tahoma" pitchFamily="34" charset="0"/>
                        <a:cs typeface="Tahoma" pitchFamily="34" charset="0"/>
                      </a:endParaRPr>
                    </a:p>
                  </a:txBody>
                  <a:tcPr anchor="ctr">
                    <a:solidFill>
                      <a:schemeClr val="bg1">
                        <a:alpha val="59000"/>
                      </a:schemeClr>
                    </a:solidFill>
                  </a:tcPr>
                </a:tc>
                <a:tc>
                  <a:txBody>
                    <a:bodyPr/>
                    <a:lstStyle/>
                    <a:p>
                      <a:pPr algn="l"/>
                      <a:r>
                        <a:rPr lang="es-ES_tradnl" sz="1800" dirty="0">
                          <a:latin typeface="Trebuchet MS" panose="020B0603020202020204" pitchFamily="34" charset="0"/>
                          <a:ea typeface="Tahoma" pitchFamily="34" charset="0"/>
                          <a:cs typeface="Tahoma" pitchFamily="34" charset="0"/>
                        </a:rPr>
                        <a:t>Coste real</a:t>
                      </a:r>
                      <a:endParaRPr lang="es-ES" sz="1800" dirty="0">
                        <a:latin typeface="Trebuchet MS" panose="020B0603020202020204" pitchFamily="34" charset="0"/>
                        <a:ea typeface="Tahoma" pitchFamily="34" charset="0"/>
                        <a:cs typeface="Tahoma" pitchFamily="34" charset="0"/>
                      </a:endParaRPr>
                    </a:p>
                  </a:txBody>
                  <a:tcPr anchor="ctr">
                    <a:solidFill>
                      <a:schemeClr val="bg1">
                        <a:alpha val="59000"/>
                      </a:schemeClr>
                    </a:solidFill>
                  </a:tcPr>
                </a:tc>
                <a:extLst>
                  <a:ext uri="{0D108BD9-81ED-4DB2-BD59-A6C34878D82A}">
                    <a16:rowId xmlns:a16="http://schemas.microsoft.com/office/drawing/2014/main" xmlns="" val="10003"/>
                  </a:ext>
                </a:extLst>
              </a:tr>
              <a:tr h="738867">
                <a:tc>
                  <a:txBody>
                    <a:bodyPr/>
                    <a:lstStyle/>
                    <a:p>
                      <a:pPr algn="l"/>
                      <a:r>
                        <a:rPr lang="es-ES_tradnl" sz="1800" dirty="0">
                          <a:latin typeface="Trebuchet MS" panose="020B0603020202020204" pitchFamily="34" charset="0"/>
                          <a:ea typeface="Tahoma" pitchFamily="34" charset="0"/>
                          <a:cs typeface="Tahoma" pitchFamily="34" charset="0"/>
                        </a:rPr>
                        <a:t>4.</a:t>
                      </a:r>
                      <a:r>
                        <a:rPr lang="es-ES_tradnl" sz="1800" baseline="0" dirty="0">
                          <a:latin typeface="Trebuchet MS" panose="020B0603020202020204" pitchFamily="34" charset="0"/>
                          <a:ea typeface="Tahoma" pitchFamily="34" charset="0"/>
                          <a:cs typeface="Tahoma" pitchFamily="34" charset="0"/>
                        </a:rPr>
                        <a:t> Gastos de servicios y expertos externos</a:t>
                      </a:r>
                      <a:endParaRPr lang="es-ES" sz="1800" dirty="0">
                        <a:latin typeface="Trebuchet MS" panose="020B0603020202020204" pitchFamily="34" charset="0"/>
                        <a:ea typeface="Tahoma" pitchFamily="34" charset="0"/>
                        <a:cs typeface="Tahoma" pitchFamily="34" charset="0"/>
                      </a:endParaRPr>
                    </a:p>
                  </a:txBody>
                  <a:tcPr anchor="ctr">
                    <a:solidFill>
                      <a:schemeClr val="bg1">
                        <a:alpha val="59000"/>
                      </a:schemeClr>
                    </a:solidFill>
                  </a:tcPr>
                </a:tc>
                <a:tc>
                  <a:txBody>
                    <a:bodyPr/>
                    <a:lstStyle/>
                    <a:p>
                      <a:pPr algn="l"/>
                      <a:r>
                        <a:rPr lang="es-ES_tradnl" sz="1800" dirty="0">
                          <a:latin typeface="Trebuchet MS" panose="020B0603020202020204" pitchFamily="34" charset="0"/>
                          <a:ea typeface="Tahoma" pitchFamily="34" charset="0"/>
                          <a:cs typeface="Tahoma" pitchFamily="34" charset="0"/>
                        </a:rPr>
                        <a:t>Directo</a:t>
                      </a:r>
                      <a:endParaRPr lang="es-ES" sz="1800" dirty="0">
                        <a:latin typeface="Trebuchet MS" panose="020B0603020202020204" pitchFamily="34" charset="0"/>
                        <a:ea typeface="Tahoma" pitchFamily="34" charset="0"/>
                        <a:cs typeface="Tahoma" pitchFamily="34" charset="0"/>
                      </a:endParaRPr>
                    </a:p>
                  </a:txBody>
                  <a:tcPr anchor="ctr">
                    <a:solidFill>
                      <a:schemeClr val="bg1">
                        <a:alpha val="59000"/>
                      </a:schemeClr>
                    </a:solidFill>
                  </a:tcPr>
                </a:tc>
                <a:tc>
                  <a:txBody>
                    <a:bodyPr/>
                    <a:lstStyle/>
                    <a:p>
                      <a:pPr algn="l"/>
                      <a:r>
                        <a:rPr lang="es-ES_tradnl" sz="1800" dirty="0">
                          <a:latin typeface="Trebuchet MS" panose="020B0603020202020204" pitchFamily="34" charset="0"/>
                          <a:ea typeface="Tahoma" pitchFamily="34" charset="0"/>
                          <a:cs typeface="Tahoma" pitchFamily="34" charset="0"/>
                        </a:rPr>
                        <a:t>Coste real</a:t>
                      </a:r>
                      <a:endParaRPr lang="es-ES" sz="1800" dirty="0">
                        <a:latin typeface="Trebuchet MS" panose="020B0603020202020204" pitchFamily="34" charset="0"/>
                        <a:ea typeface="Tahoma" pitchFamily="34" charset="0"/>
                        <a:cs typeface="Tahoma" pitchFamily="34" charset="0"/>
                      </a:endParaRPr>
                    </a:p>
                  </a:txBody>
                  <a:tcPr anchor="ctr">
                    <a:solidFill>
                      <a:schemeClr val="bg1">
                        <a:alpha val="59000"/>
                      </a:schemeClr>
                    </a:solidFill>
                  </a:tcPr>
                </a:tc>
                <a:extLst>
                  <a:ext uri="{0D108BD9-81ED-4DB2-BD59-A6C34878D82A}">
                    <a16:rowId xmlns:a16="http://schemas.microsoft.com/office/drawing/2014/main" xmlns="" val="10004"/>
                  </a:ext>
                </a:extLst>
              </a:tr>
              <a:tr h="517208">
                <a:tc>
                  <a:txBody>
                    <a:bodyPr/>
                    <a:lstStyle/>
                    <a:p>
                      <a:pPr algn="l"/>
                      <a:r>
                        <a:rPr lang="es-ES_tradnl" sz="1800" dirty="0">
                          <a:latin typeface="Trebuchet MS" panose="020B0603020202020204" pitchFamily="34" charset="0"/>
                          <a:ea typeface="Tahoma" pitchFamily="34" charset="0"/>
                          <a:cs typeface="Tahoma" pitchFamily="34" charset="0"/>
                        </a:rPr>
                        <a:t>5.</a:t>
                      </a:r>
                      <a:r>
                        <a:rPr lang="es-ES_tradnl" sz="1800" baseline="0" dirty="0">
                          <a:latin typeface="Trebuchet MS" panose="020B0603020202020204" pitchFamily="34" charset="0"/>
                          <a:ea typeface="Tahoma" pitchFamily="34" charset="0"/>
                          <a:cs typeface="Tahoma" pitchFamily="34" charset="0"/>
                        </a:rPr>
                        <a:t> Equipamientos</a:t>
                      </a:r>
                      <a:endParaRPr lang="es-ES" sz="1800" dirty="0">
                        <a:latin typeface="Trebuchet MS" panose="020B0603020202020204" pitchFamily="34" charset="0"/>
                        <a:ea typeface="Tahoma" pitchFamily="34" charset="0"/>
                        <a:cs typeface="Tahoma" pitchFamily="34" charset="0"/>
                      </a:endParaRPr>
                    </a:p>
                  </a:txBody>
                  <a:tcPr anchor="ctr">
                    <a:solidFill>
                      <a:schemeClr val="bg1">
                        <a:alpha val="59000"/>
                      </a:schemeClr>
                    </a:solidFill>
                  </a:tcPr>
                </a:tc>
                <a:tc>
                  <a:txBody>
                    <a:bodyPr/>
                    <a:lstStyle/>
                    <a:p>
                      <a:pPr algn="l"/>
                      <a:r>
                        <a:rPr lang="es-ES_tradnl" sz="1800" dirty="0">
                          <a:latin typeface="Trebuchet MS" panose="020B0603020202020204" pitchFamily="34" charset="0"/>
                          <a:ea typeface="Tahoma" pitchFamily="34" charset="0"/>
                          <a:cs typeface="Tahoma" pitchFamily="34" charset="0"/>
                        </a:rPr>
                        <a:t>Directo</a:t>
                      </a:r>
                      <a:endParaRPr lang="es-ES" sz="1800" dirty="0">
                        <a:latin typeface="Trebuchet MS" panose="020B0603020202020204" pitchFamily="34" charset="0"/>
                        <a:ea typeface="Tahoma" pitchFamily="34" charset="0"/>
                        <a:cs typeface="Tahoma" pitchFamily="34" charset="0"/>
                      </a:endParaRPr>
                    </a:p>
                  </a:txBody>
                  <a:tcPr anchor="ctr">
                    <a:solidFill>
                      <a:schemeClr val="bg1">
                        <a:alpha val="59000"/>
                      </a:schemeClr>
                    </a:solidFill>
                  </a:tcPr>
                </a:tc>
                <a:tc>
                  <a:txBody>
                    <a:bodyPr/>
                    <a:lstStyle/>
                    <a:p>
                      <a:pPr algn="l"/>
                      <a:r>
                        <a:rPr lang="es-ES_tradnl" sz="1800" dirty="0">
                          <a:latin typeface="Trebuchet MS" panose="020B0603020202020204" pitchFamily="34" charset="0"/>
                          <a:ea typeface="Tahoma" pitchFamily="34" charset="0"/>
                          <a:cs typeface="Tahoma" pitchFamily="34" charset="0"/>
                        </a:rPr>
                        <a:t>Coste</a:t>
                      </a:r>
                      <a:r>
                        <a:rPr lang="es-ES_tradnl" sz="1800" baseline="0" dirty="0">
                          <a:latin typeface="Trebuchet MS" panose="020B0603020202020204" pitchFamily="34" charset="0"/>
                          <a:ea typeface="Tahoma" pitchFamily="34" charset="0"/>
                          <a:cs typeface="Tahoma" pitchFamily="34" charset="0"/>
                        </a:rPr>
                        <a:t> real </a:t>
                      </a:r>
                      <a:endParaRPr lang="es-ES" sz="1800" dirty="0">
                        <a:latin typeface="Trebuchet MS" panose="020B0603020202020204" pitchFamily="34" charset="0"/>
                        <a:ea typeface="Tahoma" pitchFamily="34" charset="0"/>
                        <a:cs typeface="Tahoma" pitchFamily="34" charset="0"/>
                      </a:endParaRPr>
                    </a:p>
                  </a:txBody>
                  <a:tcPr anchor="ctr">
                    <a:solidFill>
                      <a:schemeClr val="bg1">
                        <a:alpha val="59000"/>
                      </a:schemeClr>
                    </a:solidFill>
                  </a:tcPr>
                </a:tc>
                <a:extLst>
                  <a:ext uri="{0D108BD9-81ED-4DB2-BD59-A6C34878D82A}">
                    <a16:rowId xmlns:a16="http://schemas.microsoft.com/office/drawing/2014/main" xmlns="" val="10005"/>
                  </a:ext>
                </a:extLst>
              </a:tr>
            </a:tbl>
          </a:graphicData>
        </a:graphic>
      </p:graphicFrame>
      <p:sp>
        <p:nvSpPr>
          <p:cNvPr id="2" name="Marcador de número de diapositiva 1"/>
          <p:cNvSpPr>
            <a:spLocks noGrp="1"/>
          </p:cNvSpPr>
          <p:nvPr>
            <p:ph type="sldNum" sz="quarter" idx="12"/>
          </p:nvPr>
        </p:nvSpPr>
        <p:spPr/>
        <p:txBody>
          <a:bodyPr/>
          <a:lstStyle/>
          <a:p>
            <a:pPr>
              <a:defRPr/>
            </a:pPr>
            <a:fld id="{CE61C70F-6EFD-4C67-A480-1FCB40B62767}" type="slidenum">
              <a:rPr lang="es-ES" smtClean="0"/>
              <a:pPr>
                <a:defRPr/>
              </a:pPr>
              <a:t>7</a:t>
            </a:fld>
            <a:endParaRPr lang="es-ES"/>
          </a:p>
        </p:txBody>
      </p:sp>
      <p:sp>
        <p:nvSpPr>
          <p:cNvPr id="5" name="Text Box 29"/>
          <p:cNvSpPr txBox="1">
            <a:spLocks noChangeArrowheads="1"/>
          </p:cNvSpPr>
          <p:nvPr/>
        </p:nvSpPr>
        <p:spPr bwMode="auto">
          <a:xfrm>
            <a:off x="467545" y="962725"/>
            <a:ext cx="8676456" cy="954107"/>
          </a:xfrm>
          <a:prstGeom prst="rect">
            <a:avLst/>
          </a:prstGeom>
          <a:solidFill>
            <a:srgbClr val="3333CC"/>
          </a:solidFill>
          <a:ln>
            <a:noFill/>
          </a:ln>
        </p:spPr>
        <p:txBody>
          <a:bodyPr wrap="square">
            <a:spAutoFit/>
          </a:bodyPr>
          <a:lstStyle/>
          <a:p>
            <a:pPr algn="ctr"/>
            <a:r>
              <a:rPr lang="es-ES_tradnl" altLang="es-ES" sz="2800" dirty="0">
                <a:solidFill>
                  <a:schemeClr val="bg1"/>
                </a:solidFill>
                <a:latin typeface="Montserrat script=latin rev=2"/>
              </a:rPr>
              <a:t>2. SISTEMAS DE CERTIFICACIÓN DE GASTOS: </a:t>
            </a:r>
          </a:p>
          <a:p>
            <a:pPr algn="ctr"/>
            <a:r>
              <a:rPr lang="es-ES" altLang="es-ES" sz="2800" dirty="0">
                <a:solidFill>
                  <a:schemeClr val="bg1"/>
                </a:solidFill>
                <a:latin typeface="Montserrat script=latin rev=2"/>
              </a:rPr>
              <a:t>Clasificación de las categorías de gasto</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4294967295"/>
          </p:nvPr>
        </p:nvSpPr>
        <p:spPr>
          <a:xfrm>
            <a:off x="791072" y="2564904"/>
            <a:ext cx="8352928" cy="3465734"/>
          </a:xfrm>
          <a:prstGeom prst="rect">
            <a:avLst/>
          </a:prstGeom>
          <a:ln w="3175">
            <a:noFill/>
          </a:ln>
        </p:spPr>
        <p:txBody>
          <a:bodyPr/>
          <a:lstStyle/>
          <a:p>
            <a:pPr>
              <a:buFont typeface="Wingdings" panose="05000000000000000000" pitchFamily="2" charset="2"/>
              <a:buChar char="ü"/>
            </a:pPr>
            <a:r>
              <a:rPr lang="es-ES_tradnl" sz="2000" b="1" dirty="0">
                <a:solidFill>
                  <a:srgbClr val="3333CC"/>
                </a:solidFill>
                <a:latin typeface="Trebuchet MS" panose="020B0603020202020204" pitchFamily="34" charset="0"/>
                <a:ea typeface="Tahoma" pitchFamily="34" charset="0"/>
                <a:cs typeface="Tahoma" pitchFamily="34" charset="0"/>
              </a:rPr>
              <a:t>TIPO FIJO PARA COSTES INDIRECTOS</a:t>
            </a:r>
            <a:r>
              <a:rPr lang="es-ES_tradnl" sz="2000" b="1" dirty="0">
                <a:solidFill>
                  <a:srgbClr val="000000"/>
                </a:solidFill>
                <a:latin typeface="Trebuchet MS" panose="020B0603020202020204" pitchFamily="34" charset="0"/>
                <a:ea typeface="Tahoma" pitchFamily="34" charset="0"/>
                <a:cs typeface="Tahoma" pitchFamily="34" charset="0"/>
              </a:rPr>
              <a:t>: </a:t>
            </a:r>
            <a:r>
              <a:rPr lang="es-ES_tradnl" sz="2000" dirty="0">
                <a:solidFill>
                  <a:srgbClr val="000000"/>
                </a:solidFill>
                <a:latin typeface="Trebuchet MS" panose="020B0603020202020204" pitchFamily="34" charset="0"/>
                <a:ea typeface="Tahoma" pitchFamily="34" charset="0"/>
                <a:cs typeface="Tahoma" pitchFamily="34" charset="0"/>
              </a:rPr>
              <a:t>Artículo 68.1 b) del Reglamento (UE) nº 1303/2013</a:t>
            </a:r>
          </a:p>
          <a:p>
            <a:pPr algn="just">
              <a:buNone/>
            </a:pPr>
            <a:endParaRPr lang="es-ES_tradnl" sz="2000" dirty="0">
              <a:latin typeface="Trebuchet MS" panose="020B0603020202020204" pitchFamily="34" charset="0"/>
              <a:ea typeface="Tahoma" pitchFamily="34" charset="0"/>
              <a:cs typeface="Tahoma" pitchFamily="34" charset="0"/>
            </a:endParaRPr>
          </a:p>
          <a:p>
            <a:pPr algn="ctr">
              <a:buNone/>
            </a:pPr>
            <a:r>
              <a:rPr lang="es-ES_tradnl" sz="2000" dirty="0">
                <a:latin typeface="Trebuchet MS" panose="020B0603020202020204" pitchFamily="34" charset="0"/>
                <a:ea typeface="Tahoma" pitchFamily="34" charset="0"/>
                <a:cs typeface="Tahoma" pitchFamily="34" charset="0"/>
              </a:rPr>
              <a:t>Costes indirectos = 15% de los costes directos de personal</a:t>
            </a:r>
          </a:p>
          <a:p>
            <a:pPr algn="ctr">
              <a:buNone/>
            </a:pPr>
            <a:endParaRPr lang="es-ES_tradnl" sz="2000" dirty="0">
              <a:latin typeface="Trebuchet MS" panose="020B0603020202020204" pitchFamily="34" charset="0"/>
              <a:ea typeface="Tahoma" pitchFamily="34" charset="0"/>
              <a:cs typeface="Tahoma" pitchFamily="34" charset="0"/>
            </a:endParaRPr>
          </a:p>
          <a:p>
            <a:pPr>
              <a:buFont typeface="Wingdings" panose="05000000000000000000" pitchFamily="2" charset="2"/>
              <a:buChar char="ü"/>
            </a:pPr>
            <a:r>
              <a:rPr lang="es-ES_tradnl" sz="2000" b="1" dirty="0">
                <a:solidFill>
                  <a:srgbClr val="3333CC"/>
                </a:solidFill>
                <a:latin typeface="Trebuchet MS" panose="020B0603020202020204" pitchFamily="34" charset="0"/>
                <a:ea typeface="Tahoma" pitchFamily="34" charset="0"/>
                <a:cs typeface="Tahoma" pitchFamily="34" charset="0"/>
              </a:rPr>
              <a:t>COSTES DE PERSONAL A TIEMPO PARCIAL CON UN Nº FLEXIBLE DE HORAS</a:t>
            </a:r>
            <a:r>
              <a:rPr lang="es-ES_tradnl" sz="2000" b="1" dirty="0">
                <a:solidFill>
                  <a:srgbClr val="000000"/>
                </a:solidFill>
                <a:latin typeface="Trebuchet MS" panose="020B0603020202020204" pitchFamily="34" charset="0"/>
                <a:ea typeface="Tahoma" pitchFamily="34" charset="0"/>
                <a:cs typeface="Tahoma" pitchFamily="34" charset="0"/>
              </a:rPr>
              <a:t>: </a:t>
            </a:r>
            <a:r>
              <a:rPr lang="es-ES_tradnl" sz="2000" dirty="0">
                <a:solidFill>
                  <a:srgbClr val="000000"/>
                </a:solidFill>
                <a:latin typeface="Trebuchet MS" panose="020B0603020202020204" pitchFamily="34" charset="0"/>
                <a:ea typeface="Tahoma" pitchFamily="34" charset="0"/>
                <a:cs typeface="Tahoma" pitchFamily="34" charset="0"/>
              </a:rPr>
              <a:t>Artículo 68.2 del Reglamento (UE) nº 1303/2013</a:t>
            </a:r>
          </a:p>
          <a:p>
            <a:pPr marL="342900" lvl="7" indent="-342900" algn="ctr">
              <a:buNone/>
            </a:pPr>
            <a:endParaRPr lang="es-ES_tradnl" dirty="0">
              <a:latin typeface="Trebuchet MS" panose="020B0603020202020204" pitchFamily="34" charset="0"/>
              <a:ea typeface="Tahoma" pitchFamily="34" charset="0"/>
              <a:cs typeface="Tahoma" pitchFamily="34" charset="0"/>
            </a:endParaRPr>
          </a:p>
          <a:p>
            <a:pPr marL="342900" lvl="7" indent="-342900" algn="ctr">
              <a:buNone/>
            </a:pPr>
            <a:r>
              <a:rPr lang="es-ES_tradnl" dirty="0">
                <a:latin typeface="Trebuchet MS" panose="020B0603020202020204" pitchFamily="34" charset="0"/>
                <a:ea typeface="Tahoma" pitchFamily="34" charset="0"/>
                <a:cs typeface="Tahoma" pitchFamily="34" charset="0"/>
              </a:rPr>
              <a:t>Costes de personal = costes brutos/1720 horas</a:t>
            </a:r>
          </a:p>
        </p:txBody>
      </p:sp>
      <p:sp>
        <p:nvSpPr>
          <p:cNvPr id="4" name="3 Marcador de número de diapositiva"/>
          <p:cNvSpPr>
            <a:spLocks noGrp="1"/>
          </p:cNvSpPr>
          <p:nvPr>
            <p:ph type="sldNum" sz="quarter" idx="12"/>
          </p:nvPr>
        </p:nvSpPr>
        <p:spPr/>
        <p:txBody>
          <a:bodyPr/>
          <a:lstStyle/>
          <a:p>
            <a:pPr>
              <a:defRPr/>
            </a:pPr>
            <a:fld id="{CE61C70F-6EFD-4C67-A480-1FCB40B62767}" type="slidenum">
              <a:rPr lang="es-ES" smtClean="0"/>
              <a:pPr>
                <a:defRPr/>
              </a:pPr>
              <a:t>8</a:t>
            </a:fld>
            <a:endParaRPr lang="es-ES"/>
          </a:p>
        </p:txBody>
      </p:sp>
      <p:sp>
        <p:nvSpPr>
          <p:cNvPr id="5" name="Text Box 29"/>
          <p:cNvSpPr txBox="1">
            <a:spLocks noChangeArrowheads="1"/>
          </p:cNvSpPr>
          <p:nvPr/>
        </p:nvSpPr>
        <p:spPr bwMode="auto">
          <a:xfrm>
            <a:off x="467545" y="980729"/>
            <a:ext cx="8676456" cy="954107"/>
          </a:xfrm>
          <a:prstGeom prst="rect">
            <a:avLst/>
          </a:prstGeom>
          <a:solidFill>
            <a:srgbClr val="3333CC"/>
          </a:solidFill>
          <a:ln>
            <a:noFill/>
          </a:ln>
        </p:spPr>
        <p:txBody>
          <a:bodyPr wrap="square">
            <a:spAutoFit/>
          </a:bodyPr>
          <a:lstStyle/>
          <a:p>
            <a:pPr algn="ctr"/>
            <a:r>
              <a:rPr lang="es-ES_tradnl" altLang="es-ES" sz="2800" dirty="0">
                <a:solidFill>
                  <a:schemeClr val="bg1"/>
                </a:solidFill>
                <a:latin typeface="Montserrat script=latin rev=2"/>
              </a:rPr>
              <a:t>2. SISTEMAS DE CERTIFICACIÓN DE GASTOS: </a:t>
            </a:r>
            <a:r>
              <a:rPr lang="es-ES" altLang="es-ES" sz="2800" dirty="0">
                <a:solidFill>
                  <a:schemeClr val="bg1"/>
                </a:solidFill>
                <a:latin typeface="Montserrat script=latin rev=2"/>
              </a:rPr>
              <a:t>Simplificación de costes</a:t>
            </a:r>
            <a:endParaRPr lang="es-ES_tradnl" altLang="es-ES" sz="2400" dirty="0">
              <a:solidFill>
                <a:schemeClr val="bg1"/>
              </a:solidFill>
              <a:latin typeface="Montserrat script=latin rev=2"/>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5" name="Rectangle 5"/>
          <p:cNvSpPr>
            <a:spLocks noChangeArrowheads="1"/>
          </p:cNvSpPr>
          <p:nvPr/>
        </p:nvSpPr>
        <p:spPr bwMode="auto">
          <a:xfrm>
            <a:off x="774397" y="1691730"/>
            <a:ext cx="7920880" cy="830997"/>
          </a:xfrm>
          <a:prstGeom prst="rect">
            <a:avLst/>
          </a:prstGeom>
          <a:solidFill>
            <a:schemeClr val="tx2">
              <a:lumMod val="20000"/>
              <a:lumOff val="80000"/>
            </a:schemeClr>
          </a:solidFill>
          <a:ln w="9525" algn="ctr">
            <a:noFill/>
            <a:miter lim="800000"/>
            <a:headEnd/>
            <a:tailEnd/>
          </a:ln>
          <a:effectLst/>
        </p:spPr>
        <p:txBody>
          <a:bodyPr wrap="square" anchor="ctr">
            <a:spAutoFit/>
          </a:bodyPr>
          <a:lstStyle/>
          <a:p>
            <a:pPr algn="just" eaLnBrk="0" hangingPunct="0">
              <a:buClrTx/>
              <a:buFontTx/>
              <a:buNone/>
            </a:pPr>
            <a:r>
              <a:rPr lang="es-ES" sz="2400" b="1" dirty="0">
                <a:solidFill>
                  <a:srgbClr val="3333CC"/>
                </a:solidFill>
                <a:ea typeface="Tahoma" pitchFamily="34" charset="0"/>
                <a:cs typeface="Tahoma" pitchFamily="34" charset="0"/>
              </a:rPr>
              <a:t>¿Qué requisitos debe cumplir un gasto para considerarse subvencionable?</a:t>
            </a:r>
          </a:p>
        </p:txBody>
      </p:sp>
      <p:sp>
        <p:nvSpPr>
          <p:cNvPr id="163848" name="Rectangle 8"/>
          <p:cNvSpPr>
            <a:spLocks noChangeArrowheads="1"/>
          </p:cNvSpPr>
          <p:nvPr/>
        </p:nvSpPr>
        <p:spPr bwMode="auto">
          <a:xfrm>
            <a:off x="861840" y="4013170"/>
            <a:ext cx="2447925" cy="400110"/>
          </a:xfrm>
          <a:prstGeom prst="rect">
            <a:avLst/>
          </a:prstGeom>
          <a:noFill/>
          <a:ln w="15875" algn="ctr">
            <a:solidFill>
              <a:schemeClr val="tx2"/>
            </a:solidFill>
            <a:miter lim="800000"/>
            <a:headEnd/>
            <a:tailEnd/>
          </a:ln>
          <a:effectLst/>
        </p:spPr>
        <p:txBody>
          <a:bodyPr anchor="ctr">
            <a:spAutoFit/>
          </a:bodyPr>
          <a:lstStyle/>
          <a:p>
            <a:pPr algn="ctr" eaLnBrk="0" hangingPunct="0">
              <a:tabLst>
                <a:tab pos="457200" algn="l"/>
              </a:tabLst>
            </a:pPr>
            <a:r>
              <a:rPr lang="es-ES" sz="2000" b="1" dirty="0">
                <a:solidFill>
                  <a:srgbClr val="000000"/>
                </a:solidFill>
                <a:ea typeface="Tahoma" pitchFamily="34" charset="0"/>
                <a:cs typeface="Tahoma" pitchFamily="34" charset="0"/>
              </a:rPr>
              <a:t>Plazos</a:t>
            </a:r>
          </a:p>
        </p:txBody>
      </p:sp>
      <p:sp>
        <p:nvSpPr>
          <p:cNvPr id="163851" name="Rectangle 11"/>
          <p:cNvSpPr>
            <a:spLocks noChangeArrowheads="1"/>
          </p:cNvSpPr>
          <p:nvPr/>
        </p:nvSpPr>
        <p:spPr bwMode="auto">
          <a:xfrm>
            <a:off x="4572001" y="3751561"/>
            <a:ext cx="3959225" cy="923330"/>
          </a:xfrm>
          <a:prstGeom prst="rect">
            <a:avLst/>
          </a:prstGeom>
          <a:noFill/>
          <a:ln w="9525" algn="ctr">
            <a:solidFill>
              <a:srgbClr val="000066"/>
            </a:solidFill>
            <a:miter lim="800000"/>
            <a:headEnd/>
            <a:tailEnd/>
          </a:ln>
          <a:effectLst/>
        </p:spPr>
        <p:txBody>
          <a:bodyPr anchor="ctr">
            <a:spAutoFit/>
          </a:bodyPr>
          <a:lstStyle/>
          <a:p>
            <a:pPr eaLnBrk="0" hangingPunct="0">
              <a:buFontTx/>
              <a:buChar char="•"/>
              <a:tabLst>
                <a:tab pos="457200" algn="l"/>
              </a:tabLst>
            </a:pPr>
            <a:r>
              <a:rPr lang="es-ES" dirty="0">
                <a:solidFill>
                  <a:schemeClr val="tx1"/>
                </a:solidFill>
                <a:ea typeface="Tahoma" pitchFamily="34" charset="0"/>
                <a:cs typeface="Tahoma" pitchFamily="34" charset="0"/>
              </a:rPr>
              <a:t> Ejecutado y </a:t>
            </a:r>
            <a:r>
              <a:rPr lang="es-ES" b="1" dirty="0">
                <a:solidFill>
                  <a:srgbClr val="FF0000"/>
                </a:solidFill>
                <a:ea typeface="Tahoma" pitchFamily="34" charset="0"/>
                <a:cs typeface="Tahoma" pitchFamily="34" charset="0"/>
              </a:rPr>
              <a:t>pagado</a:t>
            </a:r>
            <a:r>
              <a:rPr lang="es-ES" dirty="0">
                <a:solidFill>
                  <a:schemeClr val="tx1"/>
                </a:solidFill>
                <a:ea typeface="Tahoma" pitchFamily="34" charset="0"/>
                <a:cs typeface="Tahoma" pitchFamily="34" charset="0"/>
              </a:rPr>
              <a:t> entre las fechas de inicio y de fin aprobadas </a:t>
            </a:r>
            <a:r>
              <a:rPr lang="es-ES" dirty="0">
                <a:solidFill>
                  <a:srgbClr val="FF0000"/>
                </a:solidFill>
                <a:ea typeface="Tahoma" pitchFamily="34" charset="0"/>
                <a:cs typeface="Tahoma" pitchFamily="34" charset="0"/>
              </a:rPr>
              <a:t>(</a:t>
            </a:r>
            <a:r>
              <a:rPr lang="es-ES" b="1" dirty="0">
                <a:solidFill>
                  <a:srgbClr val="FF0000"/>
                </a:solidFill>
                <a:ea typeface="Tahoma" pitchFamily="34" charset="0"/>
                <a:cs typeface="Tahoma" pitchFamily="34" charset="0"/>
              </a:rPr>
              <a:t>excepto</a:t>
            </a:r>
            <a:r>
              <a:rPr lang="es-ES" dirty="0">
                <a:solidFill>
                  <a:srgbClr val="FF0000"/>
                </a:solidFill>
                <a:ea typeface="Tahoma" pitchFamily="34" charset="0"/>
                <a:cs typeface="Tahoma" pitchFamily="34" charset="0"/>
              </a:rPr>
              <a:t> </a:t>
            </a:r>
            <a:r>
              <a:rPr lang="es-ES" b="1" dirty="0">
                <a:solidFill>
                  <a:srgbClr val="FF0000"/>
                </a:solidFill>
                <a:ea typeface="Tahoma" pitchFamily="34" charset="0"/>
                <a:cs typeface="Tahoma" pitchFamily="34" charset="0"/>
              </a:rPr>
              <a:t>excepciones)</a:t>
            </a:r>
            <a:endParaRPr lang="es-ES" dirty="0">
              <a:solidFill>
                <a:srgbClr val="FF0000"/>
              </a:solidFill>
              <a:ea typeface="Tahoma" pitchFamily="34" charset="0"/>
              <a:cs typeface="Tahoma" pitchFamily="34" charset="0"/>
            </a:endParaRPr>
          </a:p>
        </p:txBody>
      </p:sp>
      <p:sp>
        <p:nvSpPr>
          <p:cNvPr id="163858" name="AutoShape 18"/>
          <p:cNvSpPr>
            <a:spLocks noChangeArrowheads="1"/>
          </p:cNvSpPr>
          <p:nvPr/>
        </p:nvSpPr>
        <p:spPr bwMode="auto">
          <a:xfrm>
            <a:off x="3436939" y="3846396"/>
            <a:ext cx="1063053" cy="733663"/>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tx2">
              <a:lumMod val="20000"/>
              <a:lumOff val="80000"/>
            </a:schemeClr>
          </a:solidFill>
          <a:ln w="12700" algn="ctr">
            <a:solidFill>
              <a:srgbClr val="C0C0C0"/>
            </a:solidFill>
            <a:miter lim="800000"/>
            <a:headEnd/>
            <a:tailEnd/>
          </a:ln>
          <a:effectLst/>
        </p:spPr>
        <p:txBody>
          <a:bodyPr wrap="square" anchor="ctr">
            <a:spAutoFit/>
          </a:bodyPr>
          <a:lstStyle/>
          <a:p>
            <a:endParaRPr lang="es-ES"/>
          </a:p>
        </p:txBody>
      </p:sp>
      <p:sp>
        <p:nvSpPr>
          <p:cNvPr id="163861" name="Rectangle 21"/>
          <p:cNvSpPr>
            <a:spLocks noChangeArrowheads="1"/>
          </p:cNvSpPr>
          <p:nvPr/>
        </p:nvSpPr>
        <p:spPr bwMode="auto">
          <a:xfrm>
            <a:off x="861841" y="5165695"/>
            <a:ext cx="2486025" cy="400110"/>
          </a:xfrm>
          <a:prstGeom prst="rect">
            <a:avLst/>
          </a:prstGeom>
          <a:noFill/>
          <a:ln w="15875" algn="ctr">
            <a:solidFill>
              <a:schemeClr val="tx2"/>
            </a:solidFill>
            <a:miter lim="800000"/>
            <a:headEnd/>
            <a:tailEnd/>
          </a:ln>
          <a:effectLst/>
        </p:spPr>
        <p:txBody>
          <a:bodyPr anchor="ctr">
            <a:spAutoFit/>
          </a:bodyPr>
          <a:lstStyle/>
          <a:p>
            <a:pPr algn="ctr" eaLnBrk="0" hangingPunct="0">
              <a:buFont typeface="Wingdings 2" pitchFamily="18" charset="2"/>
              <a:buNone/>
              <a:tabLst>
                <a:tab pos="457200" algn="l"/>
              </a:tabLst>
            </a:pPr>
            <a:r>
              <a:rPr lang="es-ES" sz="2000" b="1" dirty="0">
                <a:solidFill>
                  <a:srgbClr val="000000"/>
                </a:solidFill>
                <a:ea typeface="Tahoma" pitchFamily="34" charset="0"/>
                <a:cs typeface="Tahoma" pitchFamily="34" charset="0"/>
              </a:rPr>
              <a:t>Territorio</a:t>
            </a:r>
          </a:p>
        </p:txBody>
      </p:sp>
      <p:sp>
        <p:nvSpPr>
          <p:cNvPr id="163862" name="Rectangle 22"/>
          <p:cNvSpPr>
            <a:spLocks noChangeArrowheads="1"/>
          </p:cNvSpPr>
          <p:nvPr/>
        </p:nvSpPr>
        <p:spPr bwMode="auto">
          <a:xfrm>
            <a:off x="4572001" y="5042585"/>
            <a:ext cx="3959225" cy="646331"/>
          </a:xfrm>
          <a:prstGeom prst="rect">
            <a:avLst/>
          </a:prstGeom>
          <a:noFill/>
          <a:ln w="9525" algn="ctr">
            <a:solidFill>
              <a:srgbClr val="000066"/>
            </a:solidFill>
            <a:miter lim="800000"/>
            <a:headEnd/>
            <a:tailEnd/>
          </a:ln>
          <a:effectLst/>
        </p:spPr>
        <p:txBody>
          <a:bodyPr anchor="ctr">
            <a:spAutoFit/>
          </a:bodyPr>
          <a:lstStyle/>
          <a:p>
            <a:pPr eaLnBrk="0" hangingPunct="0">
              <a:buFontTx/>
              <a:buChar char="•"/>
              <a:tabLst>
                <a:tab pos="457200" algn="l"/>
              </a:tabLst>
            </a:pPr>
            <a:r>
              <a:rPr lang="es-ES" dirty="0">
                <a:solidFill>
                  <a:schemeClr val="tx1"/>
                </a:solidFill>
                <a:ea typeface="Tahoma" pitchFamily="34" charset="0"/>
                <a:cs typeface="Tahoma" pitchFamily="34" charset="0"/>
              </a:rPr>
              <a:t> Ejecutado (o demostrar su incidencia) en territorio elegible.</a:t>
            </a:r>
          </a:p>
        </p:txBody>
      </p:sp>
      <p:sp>
        <p:nvSpPr>
          <p:cNvPr id="163863" name="AutoShape 23"/>
          <p:cNvSpPr>
            <a:spLocks noChangeArrowheads="1"/>
          </p:cNvSpPr>
          <p:nvPr/>
        </p:nvSpPr>
        <p:spPr bwMode="auto">
          <a:xfrm>
            <a:off x="3438526" y="4998921"/>
            <a:ext cx="1061466" cy="733663"/>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tx2">
              <a:lumMod val="40000"/>
              <a:lumOff val="60000"/>
            </a:schemeClr>
          </a:solidFill>
          <a:ln w="12700" algn="ctr">
            <a:solidFill>
              <a:srgbClr val="C0C0C0"/>
            </a:solidFill>
            <a:miter lim="800000"/>
            <a:headEnd/>
            <a:tailEnd/>
          </a:ln>
          <a:effectLst/>
        </p:spPr>
        <p:txBody>
          <a:bodyPr wrap="square" anchor="ctr">
            <a:spAutoFit/>
          </a:bodyPr>
          <a:lstStyle/>
          <a:p>
            <a:endParaRPr lang="es-ES"/>
          </a:p>
        </p:txBody>
      </p:sp>
      <p:sp>
        <p:nvSpPr>
          <p:cNvPr id="163868" name="Rectangle 28"/>
          <p:cNvSpPr>
            <a:spLocks noChangeArrowheads="1"/>
          </p:cNvSpPr>
          <p:nvPr/>
        </p:nvSpPr>
        <p:spPr bwMode="auto">
          <a:xfrm>
            <a:off x="4572001" y="2786447"/>
            <a:ext cx="3959225" cy="646331"/>
          </a:xfrm>
          <a:prstGeom prst="rect">
            <a:avLst/>
          </a:prstGeom>
          <a:noFill/>
          <a:ln w="9525" algn="ctr">
            <a:solidFill>
              <a:srgbClr val="000066"/>
            </a:solidFill>
            <a:miter lim="800000"/>
            <a:headEnd/>
            <a:tailEnd/>
          </a:ln>
          <a:effectLst/>
        </p:spPr>
        <p:txBody>
          <a:bodyPr anchor="ctr">
            <a:spAutoFit/>
          </a:bodyPr>
          <a:lstStyle/>
          <a:p>
            <a:pPr eaLnBrk="0" hangingPunct="0">
              <a:buFontTx/>
              <a:buChar char="•"/>
              <a:tabLst>
                <a:tab pos="457200" algn="l"/>
              </a:tabLst>
            </a:pPr>
            <a:r>
              <a:rPr lang="es-ES" dirty="0">
                <a:solidFill>
                  <a:schemeClr val="tx1"/>
                </a:solidFill>
                <a:ea typeface="Tahoma" pitchFamily="34" charset="0"/>
                <a:cs typeface="Tahoma" pitchFamily="34" charset="0"/>
              </a:rPr>
              <a:t> Ejecutado y pagado por el Beneficiario</a:t>
            </a:r>
          </a:p>
        </p:txBody>
      </p:sp>
      <p:sp>
        <p:nvSpPr>
          <p:cNvPr id="163869" name="Rectangle 29"/>
          <p:cNvSpPr>
            <a:spLocks noChangeArrowheads="1"/>
          </p:cNvSpPr>
          <p:nvPr/>
        </p:nvSpPr>
        <p:spPr bwMode="auto">
          <a:xfrm>
            <a:off x="825327" y="2947958"/>
            <a:ext cx="2520951" cy="400110"/>
          </a:xfrm>
          <a:prstGeom prst="rect">
            <a:avLst/>
          </a:prstGeom>
          <a:noFill/>
          <a:ln w="15875" algn="ctr">
            <a:solidFill>
              <a:schemeClr val="tx2"/>
            </a:solidFill>
            <a:miter lim="800000"/>
            <a:headEnd/>
            <a:tailEnd/>
          </a:ln>
          <a:effectLst/>
        </p:spPr>
        <p:txBody>
          <a:bodyPr anchor="ctr">
            <a:spAutoFit/>
          </a:bodyPr>
          <a:lstStyle/>
          <a:p>
            <a:pPr algn="ctr" eaLnBrk="0" hangingPunct="0">
              <a:buFont typeface="Wingdings 2" pitchFamily="18" charset="2"/>
              <a:buNone/>
              <a:tabLst>
                <a:tab pos="457200" algn="l"/>
              </a:tabLst>
            </a:pPr>
            <a:r>
              <a:rPr lang="es-ES" sz="2000" b="1" dirty="0">
                <a:solidFill>
                  <a:srgbClr val="000000"/>
                </a:solidFill>
                <a:ea typeface="Tahoma" pitchFamily="34" charset="0"/>
                <a:cs typeface="Tahoma" pitchFamily="34" charset="0"/>
              </a:rPr>
              <a:t>Órgano ejecutor</a:t>
            </a:r>
          </a:p>
        </p:txBody>
      </p:sp>
      <p:sp>
        <p:nvSpPr>
          <p:cNvPr id="163873" name="AutoShape 33"/>
          <p:cNvSpPr>
            <a:spLocks noChangeArrowheads="1"/>
          </p:cNvSpPr>
          <p:nvPr/>
        </p:nvSpPr>
        <p:spPr bwMode="auto">
          <a:xfrm>
            <a:off x="3436939" y="2781183"/>
            <a:ext cx="991045" cy="733663"/>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tx2">
              <a:lumMod val="20000"/>
              <a:lumOff val="80000"/>
            </a:schemeClr>
          </a:solidFill>
          <a:ln w="12700" algn="ctr">
            <a:solidFill>
              <a:srgbClr val="C0C0C0"/>
            </a:solidFill>
            <a:miter lim="800000"/>
            <a:headEnd/>
            <a:tailEnd/>
          </a:ln>
          <a:effectLst/>
        </p:spPr>
        <p:txBody>
          <a:bodyPr wrap="square" anchor="ctr">
            <a:spAutoFit/>
          </a:bodyPr>
          <a:lstStyle/>
          <a:p>
            <a:endParaRPr lang="es-ES"/>
          </a:p>
        </p:txBody>
      </p:sp>
      <p:sp>
        <p:nvSpPr>
          <p:cNvPr id="15" name="14 Marcador de número de diapositiva"/>
          <p:cNvSpPr>
            <a:spLocks noGrp="1"/>
          </p:cNvSpPr>
          <p:nvPr>
            <p:ph type="sldNum" sz="quarter" idx="12"/>
          </p:nvPr>
        </p:nvSpPr>
        <p:spPr/>
        <p:txBody>
          <a:bodyPr/>
          <a:lstStyle/>
          <a:p>
            <a:fld id="{3B6A64F5-E379-4C18-BE4B-341E5E9B4F57}" type="slidenum">
              <a:rPr lang="es-ES" smtClean="0"/>
              <a:pPr/>
              <a:t>9</a:t>
            </a:fld>
            <a:endParaRPr lang="es-ES"/>
          </a:p>
        </p:txBody>
      </p:sp>
      <p:sp>
        <p:nvSpPr>
          <p:cNvPr id="16" name="Text Box 29"/>
          <p:cNvSpPr txBox="1">
            <a:spLocks noChangeArrowheads="1"/>
          </p:cNvSpPr>
          <p:nvPr/>
        </p:nvSpPr>
        <p:spPr bwMode="auto">
          <a:xfrm>
            <a:off x="539553" y="1033573"/>
            <a:ext cx="8351839" cy="523220"/>
          </a:xfrm>
          <a:prstGeom prst="rect">
            <a:avLst/>
          </a:prstGeom>
          <a:solidFill>
            <a:srgbClr val="3333CC"/>
          </a:solidFill>
          <a:ln>
            <a:noFill/>
          </a:ln>
        </p:spPr>
        <p:txBody>
          <a:bodyPr wrap="square">
            <a:spAutoFit/>
          </a:bodyPr>
          <a:lstStyle/>
          <a:p>
            <a:pPr algn="ctr"/>
            <a:r>
              <a:rPr lang="es-ES_tradnl" altLang="es-ES" sz="2800" dirty="0">
                <a:solidFill>
                  <a:schemeClr val="bg1"/>
                </a:solidFill>
                <a:latin typeface="Montserrat script=latin rev=2"/>
              </a:rPr>
              <a:t>2. SISTEMAS DE CERTIFICACIÓN DE GASTOS</a:t>
            </a:r>
            <a:endParaRPr lang="es-ES_tradnl" altLang="es-ES" sz="2400" dirty="0">
              <a:solidFill>
                <a:schemeClr val="bg1"/>
              </a:solidFill>
              <a:latin typeface="Montserrat script=latin rev=2"/>
            </a:endParaRPr>
          </a:p>
        </p:txBody>
      </p:sp>
    </p:spTree>
  </p:cSld>
  <p:clrMapOvr>
    <a:masterClrMapping/>
  </p:clrMapOvr>
</p:sld>
</file>

<file path=ppt/theme/theme1.xml><?xml version="1.0" encoding="utf-8"?>
<a:theme xmlns:a="http://schemas.openxmlformats.org/drawingml/2006/main" name="Diseño personalizad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16716</TotalTime>
  <Words>2381</Words>
  <Application>Microsoft Office PowerPoint</Application>
  <PresentationFormat>Presentación en pantalla (4:3)</PresentationFormat>
  <Paragraphs>415</Paragraphs>
  <Slides>38</Slides>
  <Notes>36</Notes>
  <HiddenSlides>0</HiddenSlides>
  <MMClips>0</MMClips>
  <ScaleCrop>false</ScaleCrop>
  <HeadingPairs>
    <vt:vector size="4" baseType="variant">
      <vt:variant>
        <vt:lpstr>Tema</vt:lpstr>
      </vt:variant>
      <vt:variant>
        <vt:i4>1</vt:i4>
      </vt:variant>
      <vt:variant>
        <vt:lpstr>Títulos de diapositiva</vt:lpstr>
      </vt:variant>
      <vt:variant>
        <vt:i4>38</vt:i4>
      </vt:variant>
    </vt:vector>
  </HeadingPairs>
  <TitlesOfParts>
    <vt:vector size="39" baseType="lpstr">
      <vt:lpstr>Diseño personalizado</vt:lpstr>
      <vt:lpstr>Diapositiva 1</vt:lpstr>
      <vt:lpstr>Diapositiva 2</vt:lpstr>
      <vt:lpstr>1. JERARQUÍA NORMATIVA</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lpstr>Diapositiva 29</vt:lpstr>
      <vt:lpstr>Diapositiva 30</vt:lpstr>
      <vt:lpstr>Diapositiva 31</vt:lpstr>
      <vt:lpstr>Diapositiva 32</vt:lpstr>
      <vt:lpstr>Diapositiva 33</vt:lpstr>
      <vt:lpstr>Diapositiva 34</vt:lpstr>
      <vt:lpstr>Diapositiva 35</vt:lpstr>
      <vt:lpstr>Diapositiva 36</vt:lpstr>
      <vt:lpstr>Diapositiva 37</vt:lpstr>
      <vt:lpstr>Diapositiva 38</vt:lpstr>
    </vt:vector>
  </TitlesOfParts>
  <Company>CREATIVA machine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CREATIVA machine</dc:creator>
  <cp:lastModifiedBy>miguel.lazaro</cp:lastModifiedBy>
  <cp:revision>1835</cp:revision>
  <dcterms:created xsi:type="dcterms:W3CDTF">2008-01-25T20:43:55Z</dcterms:created>
  <dcterms:modified xsi:type="dcterms:W3CDTF">2019-12-16T09:39:37Z</dcterms:modified>
</cp:coreProperties>
</file>