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5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81" r:id="rId3"/>
    <p:sldId id="259" r:id="rId4"/>
    <p:sldId id="287" r:id="rId5"/>
    <p:sldId id="263" r:id="rId6"/>
    <p:sldId id="264" r:id="rId7"/>
    <p:sldId id="269" r:id="rId8"/>
    <p:sldId id="271" r:id="rId9"/>
    <p:sldId id="286" r:id="rId10"/>
    <p:sldId id="285" r:id="rId11"/>
    <p:sldId id="289" r:id="rId12"/>
    <p:sldId id="274" r:id="rId13"/>
    <p:sldId id="275" r:id="rId14"/>
    <p:sldId id="276" r:id="rId15"/>
    <p:sldId id="277" r:id="rId16"/>
    <p:sldId id="278" r:id="rId17"/>
    <p:sldId id="279" r:id="rId18"/>
    <p:sldId id="282" r:id="rId19"/>
    <p:sldId id="288" r:id="rId20"/>
    <p:sldId id="284" r:id="rId21"/>
    <p:sldId id="280" r:id="rId22"/>
  </p:sldIdLst>
  <p:sldSz cx="12192000" cy="6858000"/>
  <p:notesSz cx="9872663" cy="679767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3940" userDrawn="1">
          <p15:clr>
            <a:srgbClr val="A4A3A4"/>
          </p15:clr>
        </p15:guide>
        <p15:guide id="4" orient="horz" pos="324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 varScale="1">
        <p:scale>
          <a:sx n="60" d="100"/>
          <a:sy n="60" d="100"/>
        </p:scale>
        <p:origin x="372" y="72"/>
      </p:cViewPr>
      <p:guideLst>
        <p:guide orient="horz" pos="2160"/>
        <p:guide pos="3840"/>
        <p:guide pos="3940"/>
        <p:guide orient="horz" pos="3247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278260" cy="341472"/>
          </a:xfrm>
          <a:prstGeom prst="rect">
            <a:avLst/>
          </a:prstGeom>
        </p:spPr>
        <p:txBody>
          <a:bodyPr vert="horz" lIns="90425" tIns="45213" rIns="90425" bIns="45213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5592827" y="2"/>
            <a:ext cx="4278260" cy="341472"/>
          </a:xfrm>
          <a:prstGeom prst="rect">
            <a:avLst/>
          </a:prstGeom>
        </p:spPr>
        <p:txBody>
          <a:bodyPr vert="horz" lIns="90425" tIns="45213" rIns="90425" bIns="45213" rtlCol="0"/>
          <a:lstStyle>
            <a:lvl1pPr algn="r">
              <a:defRPr sz="1200"/>
            </a:lvl1pPr>
          </a:lstStyle>
          <a:p>
            <a:fld id="{69A92EBA-CC1B-49C6-BA26-E7364BA19291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6456205"/>
            <a:ext cx="4278260" cy="341471"/>
          </a:xfrm>
          <a:prstGeom prst="rect">
            <a:avLst/>
          </a:prstGeom>
        </p:spPr>
        <p:txBody>
          <a:bodyPr vert="horz" lIns="90425" tIns="45213" rIns="90425" bIns="45213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5592827" y="6456205"/>
            <a:ext cx="4278260" cy="341471"/>
          </a:xfrm>
          <a:prstGeom prst="rect">
            <a:avLst/>
          </a:prstGeom>
        </p:spPr>
        <p:txBody>
          <a:bodyPr vert="horz" lIns="90425" tIns="45213" rIns="90425" bIns="45213" rtlCol="0" anchor="b"/>
          <a:lstStyle>
            <a:lvl1pPr algn="r">
              <a:defRPr sz="1200"/>
            </a:lvl1pPr>
          </a:lstStyle>
          <a:p>
            <a:fld id="{068D7932-8F63-40C5-8AB9-1EAEF29BFEE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44668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body"/>
          </p:nvPr>
        </p:nvSpPr>
        <p:spPr>
          <a:xfrm>
            <a:off x="751530" y="5080893"/>
            <a:ext cx="6011873" cy="4813288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2000" b="0" strike="noStrike" spc="-1">
                <a:latin typeface="Arial"/>
              </a:rPr>
              <a:t>Pulse para editar el formato de las notas</a:t>
            </a:r>
          </a:p>
        </p:txBody>
      </p:sp>
      <p:sp>
        <p:nvSpPr>
          <p:cNvPr id="213" name="PlaceHolder 2"/>
          <p:cNvSpPr>
            <a:spLocks noGrp="1"/>
          </p:cNvSpPr>
          <p:nvPr>
            <p:ph type="hdr"/>
          </p:nvPr>
        </p:nvSpPr>
        <p:spPr>
          <a:xfrm>
            <a:off x="1" y="0"/>
            <a:ext cx="3261277" cy="53449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s-ES" sz="1400" b="0" strike="noStrike" spc="-1" smtClean="0">
                <a:latin typeface="Times New Roman"/>
              </a:rPr>
              <a:t> </a:t>
            </a:r>
            <a:endParaRPr lang="es-ES" sz="1400" b="0" strike="noStrike" spc="-1">
              <a:latin typeface="Times New Roman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dt"/>
          </p:nvPr>
        </p:nvSpPr>
        <p:spPr>
          <a:xfrm>
            <a:off x="4253655" y="0"/>
            <a:ext cx="3261277" cy="53449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s-ES" sz="1400" b="0" strike="noStrike" spc="-1">
                <a:latin typeface="Times New Roman"/>
              </a:rPr>
              <a:t> </a:t>
            </a:r>
          </a:p>
        </p:txBody>
      </p:sp>
      <p:sp>
        <p:nvSpPr>
          <p:cNvPr id="215" name="PlaceHolder 4"/>
          <p:cNvSpPr>
            <a:spLocks noGrp="1"/>
          </p:cNvSpPr>
          <p:nvPr>
            <p:ph type="ftr"/>
          </p:nvPr>
        </p:nvSpPr>
        <p:spPr>
          <a:xfrm>
            <a:off x="1" y="10162147"/>
            <a:ext cx="3261277" cy="53449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s-ES" sz="1400" b="0" strike="noStrike" spc="-1">
                <a:latin typeface="Times New Roman"/>
              </a:rPr>
              <a:t> </a:t>
            </a:r>
          </a:p>
        </p:txBody>
      </p:sp>
      <p:sp>
        <p:nvSpPr>
          <p:cNvPr id="216" name="PlaceHolder 5"/>
          <p:cNvSpPr>
            <a:spLocks noGrp="1"/>
          </p:cNvSpPr>
          <p:nvPr>
            <p:ph type="sldNum"/>
          </p:nvPr>
        </p:nvSpPr>
        <p:spPr>
          <a:xfrm>
            <a:off x="4253655" y="10162147"/>
            <a:ext cx="3261277" cy="53449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1BC46DE4-4471-4004-8491-6DB039A893D5}" type="slidenum">
              <a:rPr lang="es-ES" sz="1400" b="0" strike="noStrike" spc="-1">
                <a:latin typeface="Times New Roman"/>
              </a:rPr>
              <a:pPr algn="r"/>
              <a:t>‹Nº›</a:t>
            </a:fld>
            <a:endParaRPr lang="es-E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01328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extShape 1"/>
          <p:cNvSpPr txBox="1"/>
          <p:nvPr/>
        </p:nvSpPr>
        <p:spPr>
          <a:xfrm>
            <a:off x="0" y="0"/>
            <a:ext cx="358" cy="360"/>
          </a:xfrm>
          <a:prstGeom prst="rect">
            <a:avLst/>
          </a:prstGeom>
          <a:noFill/>
          <a:ln>
            <a:noFill/>
          </a:ln>
        </p:spPr>
        <p:txBody>
          <a:bodyPr lIns="89001" tIns="44501" rIns="89001" bIns="44501"/>
          <a:lstStyle/>
          <a:p>
            <a:pPr>
              <a:lnSpc>
                <a:spcPct val="100000"/>
              </a:lnSpc>
            </a:pPr>
            <a:fld id="{682B0718-FAFC-4DC0-A15E-4E74C176EFED}" type="slidenum">
              <a:rPr lang="es-ES" spc="-1">
                <a:solidFill>
                  <a:srgbClr val="000000"/>
                </a:solidFill>
                <a:latin typeface="+mj-lt"/>
                <a:ea typeface="+mj-ea"/>
              </a:rPr>
              <a:pPr>
                <a:lnSpc>
                  <a:spcPct val="100000"/>
                </a:lnSpc>
              </a:pPr>
              <a:t>3</a:t>
            </a:fld>
            <a:endParaRPr lang="es-ES" spc="-1">
              <a:latin typeface="Times New Roman"/>
            </a:endParaRPr>
          </a:p>
        </p:txBody>
      </p:sp>
      <p:sp>
        <p:nvSpPr>
          <p:cNvPr id="311" name="TextShape 2"/>
          <p:cNvSpPr txBox="1"/>
          <p:nvPr/>
        </p:nvSpPr>
        <p:spPr>
          <a:xfrm>
            <a:off x="1" y="1"/>
            <a:ext cx="357871" cy="3601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BE9C693D-008D-47E6-90D4-D5AF4959209C}" type="slidenum">
              <a:rPr lang="es-ES" spc="-1">
                <a:solidFill>
                  <a:srgbClr val="000000"/>
                </a:solidFill>
                <a:latin typeface="+mj-lt"/>
                <a:ea typeface="+mj-ea"/>
              </a:rPr>
              <a:pPr>
                <a:lnSpc>
                  <a:spcPct val="100000"/>
                </a:lnSpc>
              </a:pPr>
              <a:t>3</a:t>
            </a:fld>
            <a:endParaRPr lang="es-ES" spc="-1">
              <a:latin typeface="Times New Roman"/>
            </a:endParaRPr>
          </a:p>
        </p:txBody>
      </p:sp>
      <p:sp>
        <p:nvSpPr>
          <p:cNvPr id="312" name="PlaceHolder 3"/>
          <p:cNvSpPr>
            <a:spLocks noGrp="1"/>
          </p:cNvSpPr>
          <p:nvPr>
            <p:ph type="body"/>
          </p:nvPr>
        </p:nvSpPr>
        <p:spPr>
          <a:xfrm>
            <a:off x="0" y="0"/>
            <a:ext cx="358" cy="360"/>
          </a:xfrm>
          <a:prstGeom prst="rect">
            <a:avLst/>
          </a:prstGeom>
        </p:spPr>
        <p:txBody>
          <a:bodyPr lIns="89001" tIns="44501" rIns="89001" bIns="44501"/>
          <a:lstStyle/>
          <a:p>
            <a:endParaRPr lang="es-E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96132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1" y="1"/>
            <a:ext cx="357871" cy="3601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9DC3A221-A3BF-4504-B22B-979FCF76C65F}" type="slidenum">
              <a:rPr lang="es-ES" spc="-1">
                <a:solidFill>
                  <a:srgbClr val="000000"/>
                </a:solidFill>
                <a:latin typeface="+mj-lt"/>
                <a:ea typeface="+mj-ea"/>
              </a:rPr>
              <a:pPr>
                <a:lnSpc>
                  <a:spcPct val="100000"/>
                </a:lnSpc>
              </a:pPr>
              <a:t>5</a:t>
            </a:fld>
            <a:endParaRPr lang="es-ES" spc="-1">
              <a:latin typeface="Times New Roman"/>
            </a:endParaRPr>
          </a:p>
        </p:txBody>
      </p:sp>
      <p:sp>
        <p:nvSpPr>
          <p:cNvPr id="320" name="PlaceHolder 2"/>
          <p:cNvSpPr>
            <a:spLocks noGrp="1"/>
          </p:cNvSpPr>
          <p:nvPr>
            <p:ph type="body"/>
          </p:nvPr>
        </p:nvSpPr>
        <p:spPr>
          <a:xfrm>
            <a:off x="1316249" y="3228908"/>
            <a:ext cx="7239728" cy="3058550"/>
          </a:xfrm>
          <a:prstGeom prst="rect">
            <a:avLst/>
          </a:prstGeom>
        </p:spPr>
        <p:txBody>
          <a:bodyPr lIns="89001" tIns="44501" rIns="89001" bIns="44501"/>
          <a:lstStyle/>
          <a:p>
            <a:endParaRPr lang="es-E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387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TextShape 1"/>
          <p:cNvSpPr txBox="1"/>
          <p:nvPr/>
        </p:nvSpPr>
        <p:spPr>
          <a:xfrm>
            <a:off x="0" y="0"/>
            <a:ext cx="358" cy="360"/>
          </a:xfrm>
          <a:prstGeom prst="rect">
            <a:avLst/>
          </a:prstGeom>
          <a:noFill/>
          <a:ln>
            <a:noFill/>
          </a:ln>
        </p:spPr>
        <p:txBody>
          <a:bodyPr lIns="89001" tIns="44501" rIns="89001" bIns="44501"/>
          <a:lstStyle/>
          <a:p>
            <a:pPr>
              <a:lnSpc>
                <a:spcPct val="100000"/>
              </a:lnSpc>
            </a:pPr>
            <a:fld id="{1664E2E2-79F6-45FC-A345-E9667C2657B7}" type="slidenum">
              <a:rPr lang="es-ES" spc="-1">
                <a:solidFill>
                  <a:srgbClr val="000000"/>
                </a:solidFill>
                <a:latin typeface="+mj-lt"/>
                <a:ea typeface="+mj-ea"/>
              </a:rPr>
              <a:pPr>
                <a:lnSpc>
                  <a:spcPct val="100000"/>
                </a:lnSpc>
              </a:pPr>
              <a:t>21</a:t>
            </a:fld>
            <a:endParaRPr lang="es-ES" spc="-1">
              <a:latin typeface="Times New Roman"/>
            </a:endParaRPr>
          </a:p>
        </p:txBody>
      </p:sp>
      <p:sp>
        <p:nvSpPr>
          <p:cNvPr id="330" name="TextShape 2"/>
          <p:cNvSpPr txBox="1"/>
          <p:nvPr/>
        </p:nvSpPr>
        <p:spPr>
          <a:xfrm>
            <a:off x="1" y="1"/>
            <a:ext cx="357871" cy="36016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/>
          <a:p>
            <a:pPr>
              <a:lnSpc>
                <a:spcPct val="100000"/>
              </a:lnSpc>
            </a:pPr>
            <a:fld id="{30C49D65-8024-4816-9CB2-2DE8E7D4838D}" type="slidenum">
              <a:rPr lang="es-ES" spc="-1">
                <a:solidFill>
                  <a:srgbClr val="000000"/>
                </a:solidFill>
                <a:latin typeface="+mj-lt"/>
                <a:ea typeface="+mj-ea"/>
              </a:rPr>
              <a:pPr>
                <a:lnSpc>
                  <a:spcPct val="100000"/>
                </a:lnSpc>
              </a:pPr>
              <a:t>21</a:t>
            </a:fld>
            <a:endParaRPr lang="es-ES" spc="-1">
              <a:latin typeface="Times New Roman"/>
            </a:endParaRPr>
          </a:p>
        </p:txBody>
      </p:sp>
      <p:sp>
        <p:nvSpPr>
          <p:cNvPr id="331" name="PlaceHolder 3"/>
          <p:cNvSpPr>
            <a:spLocks noGrp="1"/>
          </p:cNvSpPr>
          <p:nvPr>
            <p:ph type="body"/>
          </p:nvPr>
        </p:nvSpPr>
        <p:spPr>
          <a:xfrm>
            <a:off x="0" y="0"/>
            <a:ext cx="358" cy="360"/>
          </a:xfrm>
          <a:prstGeom prst="rect">
            <a:avLst/>
          </a:prstGeom>
        </p:spPr>
        <p:txBody>
          <a:bodyPr lIns="89001" tIns="44501" rIns="89001" bIns="44501"/>
          <a:lstStyle/>
          <a:p>
            <a:endParaRPr lang="es-ES" sz="2000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697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4A45-59EA-41ED-8757-11CB8D1ACBC7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02453D37-E541-4AAC-A612-C857A258B26B}" type="slidenum">
              <a:rPr lang="es-ES" sz="1200" b="0" strike="noStrike" spc="-1" smtClean="0">
                <a:solidFill>
                  <a:srgbClr val="888888"/>
                </a:solidFill>
                <a:latin typeface="Calibri"/>
                <a:ea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es-E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95567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4A45-59EA-41ED-8757-11CB8D1ACBC7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02453D37-E541-4AAC-A612-C857A258B26B}" type="slidenum">
              <a:rPr lang="es-ES" sz="1200" b="0" strike="noStrike" spc="-1" smtClean="0">
                <a:solidFill>
                  <a:srgbClr val="888888"/>
                </a:solidFill>
                <a:latin typeface="Calibri"/>
                <a:ea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es-E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192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4A45-59EA-41ED-8757-11CB8D1ACBC7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02453D37-E541-4AAC-A612-C857A258B26B}" type="slidenum">
              <a:rPr lang="es-ES" sz="1200" b="0" strike="noStrike" spc="-1" smtClean="0">
                <a:solidFill>
                  <a:srgbClr val="888888"/>
                </a:solidFill>
                <a:latin typeface="Calibri"/>
                <a:ea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es-E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1541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s-E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665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4A45-59EA-41ED-8757-11CB8D1ACBC7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02453D37-E541-4AAC-A612-C857A258B26B}" type="slidenum">
              <a:rPr lang="es-ES" sz="1200" b="0" strike="noStrike" spc="-1" smtClean="0">
                <a:solidFill>
                  <a:srgbClr val="888888"/>
                </a:solidFill>
                <a:latin typeface="Calibri"/>
                <a:ea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es-E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9052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4A45-59EA-41ED-8757-11CB8D1ACBC7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02453D37-E541-4AAC-A612-C857A258B26B}" type="slidenum">
              <a:rPr lang="es-ES" sz="1200" b="0" strike="noStrike" spc="-1" smtClean="0">
                <a:solidFill>
                  <a:srgbClr val="888888"/>
                </a:solidFill>
                <a:latin typeface="Calibri"/>
                <a:ea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es-E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11629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4A45-59EA-41ED-8757-11CB8D1ACBC7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02453D37-E541-4AAC-A612-C857A258B26B}" type="slidenum">
              <a:rPr lang="es-ES" sz="1200" b="0" strike="noStrike" spc="-1" smtClean="0">
                <a:solidFill>
                  <a:srgbClr val="888888"/>
                </a:solidFill>
                <a:latin typeface="Calibri"/>
                <a:ea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es-E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81138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4A45-59EA-41ED-8757-11CB8D1ACBC7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02453D37-E541-4AAC-A612-C857A258B26B}" type="slidenum">
              <a:rPr lang="es-ES" sz="1200" b="0" strike="noStrike" spc="-1" smtClean="0">
                <a:solidFill>
                  <a:srgbClr val="888888"/>
                </a:solidFill>
                <a:latin typeface="Calibri"/>
                <a:ea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es-E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162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4A45-59EA-41ED-8757-11CB8D1ACBC7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02453D37-E541-4AAC-A612-C857A258B26B}" type="slidenum">
              <a:rPr lang="es-ES" sz="1200" b="0" strike="noStrike" spc="-1" smtClean="0">
                <a:solidFill>
                  <a:srgbClr val="888888"/>
                </a:solidFill>
                <a:latin typeface="Calibri"/>
                <a:ea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es-E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991195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4A45-59EA-41ED-8757-11CB8D1ACBC7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02453D37-E541-4AAC-A612-C857A258B26B}" type="slidenum">
              <a:rPr lang="es-ES" sz="1200" b="0" strike="noStrike" spc="-1" smtClean="0">
                <a:solidFill>
                  <a:srgbClr val="888888"/>
                </a:solidFill>
                <a:latin typeface="Calibri"/>
                <a:ea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es-E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7923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4A45-59EA-41ED-8757-11CB8D1ACBC7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02453D37-E541-4AAC-A612-C857A258B26B}" type="slidenum">
              <a:rPr lang="es-ES" sz="1200" b="0" strike="noStrike" spc="-1" smtClean="0">
                <a:solidFill>
                  <a:srgbClr val="888888"/>
                </a:solidFill>
                <a:latin typeface="Calibri"/>
                <a:ea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es-E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6484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94A45-59EA-41ED-8757-11CB8D1ACBC7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02453D37-E541-4AAC-A612-C857A258B26B}" type="slidenum">
              <a:rPr lang="es-ES" sz="1200" b="0" strike="noStrike" spc="-1" smtClean="0">
                <a:solidFill>
                  <a:srgbClr val="888888"/>
                </a:solidFill>
                <a:latin typeface="Calibri"/>
                <a:ea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es-E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36858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94A45-59EA-41ED-8757-11CB8D1ACBC7}" type="datetimeFigureOut">
              <a:rPr lang="es-ES" smtClean="0"/>
              <a:t>20/11/2019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>
              <a:lnSpc>
                <a:spcPct val="100000"/>
              </a:lnSpc>
            </a:pPr>
            <a:fld id="{02453D37-E541-4AAC-A612-C857A258B26B}" type="slidenum">
              <a:rPr lang="es-ES" sz="1200" b="0" strike="noStrike" spc="-1" smtClean="0">
                <a:solidFill>
                  <a:srgbClr val="888888"/>
                </a:solidFill>
                <a:latin typeface="Calibri"/>
                <a:ea typeface="Calibri"/>
              </a:rPr>
              <a:pPr algn="r">
                <a:lnSpc>
                  <a:spcPct val="100000"/>
                </a:lnSpc>
              </a:pPr>
              <a:t>‹Nº›</a:t>
            </a:fld>
            <a:endParaRPr lang="es-E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89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image" Target="../media/image1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Picture 2"/>
          <p:cNvPicPr/>
          <p:nvPr/>
        </p:nvPicPr>
        <p:blipFill>
          <a:blip r:embed="rId2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219" name="Imagen 4"/>
          <p:cNvPicPr/>
          <p:nvPr/>
        </p:nvPicPr>
        <p:blipFill>
          <a:blip r:embed="rId3" cstate="print"/>
          <a:srcRect t="-18623" b="18623"/>
          <a:stretch/>
        </p:blipFill>
        <p:spPr>
          <a:xfrm>
            <a:off x="2683169" y="-675456"/>
            <a:ext cx="7192800" cy="6319800"/>
          </a:xfrm>
          <a:prstGeom prst="rect">
            <a:avLst/>
          </a:prstGeom>
          <a:ln w="12600"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711624" y="6148400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PROYECTO 0068_REDTI_4_E</a:t>
            </a:r>
            <a:endParaRPr lang="es-ES" b="1" dirty="0">
              <a:solidFill>
                <a:schemeClr val="accent5">
                  <a:lumMod val="60000"/>
                  <a:lumOff val="4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100000"/>
              </a:lnSpc>
            </a:pPr>
            <a:r>
              <a:rPr lang="es-ES" sz="2400" b="1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PRODUCTOS TURÍSTICOS</a:t>
            </a:r>
            <a:endParaRPr lang="es-ES" sz="2400" b="1" spc="-1" dirty="0">
              <a:solidFill>
                <a:srgbClr val="31489F"/>
              </a:solidFill>
              <a:latin typeface="Trebuchet MS" panose="020B0603020202020204" pitchFamily="34" charset="0"/>
              <a:ea typeface="Gill Sans MT"/>
            </a:endParaRPr>
          </a:p>
        </p:txBody>
      </p:sp>
      <p:pic>
        <p:nvPicPr>
          <p:cNvPr id="266" name="Marcador de contenido 10"/>
          <p:cNvPicPr/>
          <p:nvPr/>
        </p:nvPicPr>
        <p:blipFill>
          <a:blip r:embed="rId2" cstate="print"/>
          <a:srcRect t="15790" b="6061"/>
          <a:stretch/>
        </p:blipFill>
        <p:spPr>
          <a:xfrm>
            <a:off x="3723840" y="1340768"/>
            <a:ext cx="4743720" cy="5242680"/>
          </a:xfrm>
          <a:prstGeom prst="rect">
            <a:avLst/>
          </a:prstGeom>
          <a:ln w="12600">
            <a:noFill/>
          </a:ln>
        </p:spPr>
      </p:pic>
      <p:pic>
        <p:nvPicPr>
          <p:cNvPr id="267" name="Imagen 11"/>
          <p:cNvPicPr/>
          <p:nvPr/>
        </p:nvPicPr>
        <p:blipFill>
          <a:blip r:embed="rId3" cstate="print"/>
          <a:srcRect l="36896" b="84589"/>
          <a:stretch/>
        </p:blipFill>
        <p:spPr>
          <a:xfrm>
            <a:off x="8595002" y="2900520"/>
            <a:ext cx="3199318" cy="1104544"/>
          </a:xfrm>
          <a:prstGeom prst="rect">
            <a:avLst/>
          </a:prstGeom>
          <a:ln w="12600">
            <a:noFill/>
          </a:ln>
        </p:spPr>
      </p:pic>
      <p:pic>
        <p:nvPicPr>
          <p:cNvPr id="5" name="Picture 2"/>
          <p:cNvPicPr/>
          <p:nvPr/>
        </p:nvPicPr>
        <p:blipFill>
          <a:blip r:embed="rId4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77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CustomShape 1"/>
          <p:cNvSpPr/>
          <p:nvPr/>
        </p:nvSpPr>
        <p:spPr>
          <a:xfrm>
            <a:off x="4121640" y="4723200"/>
            <a:ext cx="2274480" cy="103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2714" y="21560"/>
                </a:moveTo>
                <a:lnTo>
                  <a:pt x="13793" y="21085"/>
                </a:lnTo>
                <a:lnTo>
                  <a:pt x="14836" y="20425"/>
                </a:lnTo>
                <a:lnTo>
                  <a:pt x="15843" y="19593"/>
                </a:lnTo>
                <a:lnTo>
                  <a:pt x="16813" y="18590"/>
                </a:lnTo>
                <a:lnTo>
                  <a:pt x="16862" y="18537"/>
                </a:lnTo>
                <a:lnTo>
                  <a:pt x="16590" y="18207"/>
                </a:lnTo>
                <a:lnTo>
                  <a:pt x="16313" y="17890"/>
                </a:lnTo>
                <a:lnTo>
                  <a:pt x="16042" y="17613"/>
                </a:lnTo>
                <a:lnTo>
                  <a:pt x="15764" y="17335"/>
                </a:lnTo>
                <a:lnTo>
                  <a:pt x="15222" y="16834"/>
                </a:lnTo>
                <a:lnTo>
                  <a:pt x="14957" y="16609"/>
                </a:lnTo>
                <a:lnTo>
                  <a:pt x="14697" y="16398"/>
                </a:lnTo>
                <a:lnTo>
                  <a:pt x="14444" y="16200"/>
                </a:lnTo>
                <a:lnTo>
                  <a:pt x="14203" y="16015"/>
                </a:lnTo>
                <a:lnTo>
                  <a:pt x="13968" y="15830"/>
                </a:lnTo>
                <a:lnTo>
                  <a:pt x="13745" y="15659"/>
                </a:lnTo>
                <a:lnTo>
                  <a:pt x="13534" y="15500"/>
                </a:lnTo>
                <a:lnTo>
                  <a:pt x="13335" y="15342"/>
                </a:lnTo>
                <a:lnTo>
                  <a:pt x="13154" y="15183"/>
                </a:lnTo>
                <a:lnTo>
                  <a:pt x="12985" y="15038"/>
                </a:lnTo>
                <a:lnTo>
                  <a:pt x="12931" y="14972"/>
                </a:lnTo>
                <a:lnTo>
                  <a:pt x="12847" y="14906"/>
                </a:lnTo>
                <a:lnTo>
                  <a:pt x="12732" y="14840"/>
                </a:lnTo>
                <a:lnTo>
                  <a:pt x="12593" y="14774"/>
                </a:lnTo>
                <a:lnTo>
                  <a:pt x="12443" y="14721"/>
                </a:lnTo>
                <a:lnTo>
                  <a:pt x="12274" y="14655"/>
                </a:lnTo>
                <a:lnTo>
                  <a:pt x="12093" y="14589"/>
                </a:lnTo>
                <a:lnTo>
                  <a:pt x="11906" y="14523"/>
                </a:lnTo>
                <a:lnTo>
                  <a:pt x="11713" y="14444"/>
                </a:lnTo>
                <a:lnTo>
                  <a:pt x="11526" y="14378"/>
                </a:lnTo>
                <a:lnTo>
                  <a:pt x="11346" y="14299"/>
                </a:lnTo>
                <a:lnTo>
                  <a:pt x="11171" y="14233"/>
                </a:lnTo>
                <a:lnTo>
                  <a:pt x="11014" y="14154"/>
                </a:lnTo>
                <a:lnTo>
                  <a:pt x="10875" y="14074"/>
                </a:lnTo>
                <a:lnTo>
                  <a:pt x="10755" y="13995"/>
                </a:lnTo>
                <a:lnTo>
                  <a:pt x="10664" y="13903"/>
                </a:lnTo>
                <a:lnTo>
                  <a:pt x="10604" y="13810"/>
                </a:lnTo>
                <a:lnTo>
                  <a:pt x="10580" y="13718"/>
                </a:lnTo>
                <a:lnTo>
                  <a:pt x="10592" y="13612"/>
                </a:lnTo>
                <a:lnTo>
                  <a:pt x="10646" y="13507"/>
                </a:lnTo>
                <a:lnTo>
                  <a:pt x="11894" y="11803"/>
                </a:lnTo>
                <a:lnTo>
                  <a:pt x="12171" y="11434"/>
                </a:lnTo>
                <a:lnTo>
                  <a:pt x="12636" y="10813"/>
                </a:lnTo>
                <a:lnTo>
                  <a:pt x="15192" y="7407"/>
                </a:lnTo>
                <a:lnTo>
                  <a:pt x="15276" y="7288"/>
                </a:lnTo>
                <a:lnTo>
                  <a:pt x="15391" y="7130"/>
                </a:lnTo>
                <a:lnTo>
                  <a:pt x="15493" y="6984"/>
                </a:lnTo>
                <a:lnTo>
                  <a:pt x="15602" y="6839"/>
                </a:lnTo>
                <a:lnTo>
                  <a:pt x="15698" y="6707"/>
                </a:lnTo>
                <a:lnTo>
                  <a:pt x="15801" y="6562"/>
                </a:lnTo>
                <a:lnTo>
                  <a:pt x="16090" y="6166"/>
                </a:lnTo>
                <a:lnTo>
                  <a:pt x="16186" y="6047"/>
                </a:lnTo>
                <a:lnTo>
                  <a:pt x="16391" y="5809"/>
                </a:lnTo>
                <a:lnTo>
                  <a:pt x="16494" y="5704"/>
                </a:lnTo>
                <a:lnTo>
                  <a:pt x="16602" y="5585"/>
                </a:lnTo>
                <a:lnTo>
                  <a:pt x="16711" y="5479"/>
                </a:lnTo>
                <a:lnTo>
                  <a:pt x="16831" y="5374"/>
                </a:lnTo>
                <a:lnTo>
                  <a:pt x="16952" y="5281"/>
                </a:lnTo>
                <a:lnTo>
                  <a:pt x="17079" y="5176"/>
                </a:lnTo>
                <a:lnTo>
                  <a:pt x="17109" y="5162"/>
                </a:lnTo>
                <a:lnTo>
                  <a:pt x="17211" y="5070"/>
                </a:lnTo>
                <a:lnTo>
                  <a:pt x="17320" y="4978"/>
                </a:lnTo>
                <a:lnTo>
                  <a:pt x="17561" y="4740"/>
                </a:lnTo>
                <a:lnTo>
                  <a:pt x="17802" y="4476"/>
                </a:lnTo>
                <a:lnTo>
                  <a:pt x="17917" y="4344"/>
                </a:lnTo>
                <a:lnTo>
                  <a:pt x="18019" y="4225"/>
                </a:lnTo>
                <a:lnTo>
                  <a:pt x="18116" y="4106"/>
                </a:lnTo>
                <a:lnTo>
                  <a:pt x="18194" y="4000"/>
                </a:lnTo>
                <a:lnTo>
                  <a:pt x="18308" y="3855"/>
                </a:lnTo>
                <a:lnTo>
                  <a:pt x="18417" y="3697"/>
                </a:lnTo>
                <a:lnTo>
                  <a:pt x="18525" y="3552"/>
                </a:lnTo>
                <a:lnTo>
                  <a:pt x="18743" y="3235"/>
                </a:lnTo>
                <a:lnTo>
                  <a:pt x="19050" y="2759"/>
                </a:lnTo>
                <a:lnTo>
                  <a:pt x="19146" y="2614"/>
                </a:lnTo>
                <a:lnTo>
                  <a:pt x="19249" y="2456"/>
                </a:lnTo>
                <a:lnTo>
                  <a:pt x="19351" y="2324"/>
                </a:lnTo>
                <a:lnTo>
                  <a:pt x="19454" y="2178"/>
                </a:lnTo>
                <a:lnTo>
                  <a:pt x="19556" y="2046"/>
                </a:lnTo>
                <a:lnTo>
                  <a:pt x="19761" y="1809"/>
                </a:lnTo>
                <a:lnTo>
                  <a:pt x="19864" y="1703"/>
                </a:lnTo>
                <a:lnTo>
                  <a:pt x="20081" y="1518"/>
                </a:lnTo>
                <a:lnTo>
                  <a:pt x="20310" y="1386"/>
                </a:lnTo>
                <a:lnTo>
                  <a:pt x="20352" y="1360"/>
                </a:lnTo>
                <a:lnTo>
                  <a:pt x="20443" y="1294"/>
                </a:lnTo>
                <a:lnTo>
                  <a:pt x="20557" y="1201"/>
                </a:lnTo>
                <a:lnTo>
                  <a:pt x="20678" y="1083"/>
                </a:lnTo>
                <a:lnTo>
                  <a:pt x="20810" y="964"/>
                </a:lnTo>
                <a:lnTo>
                  <a:pt x="20949" y="819"/>
                </a:lnTo>
                <a:lnTo>
                  <a:pt x="21082" y="673"/>
                </a:lnTo>
                <a:lnTo>
                  <a:pt x="21208" y="528"/>
                </a:lnTo>
                <a:lnTo>
                  <a:pt x="21329" y="396"/>
                </a:lnTo>
                <a:lnTo>
                  <a:pt x="21431" y="264"/>
                </a:lnTo>
                <a:lnTo>
                  <a:pt x="21516" y="158"/>
                </a:lnTo>
                <a:lnTo>
                  <a:pt x="21600" y="26"/>
                </a:lnTo>
                <a:lnTo>
                  <a:pt x="21594" y="0"/>
                </a:lnTo>
                <a:lnTo>
                  <a:pt x="21329" y="26"/>
                </a:lnTo>
                <a:lnTo>
                  <a:pt x="21190" y="53"/>
                </a:lnTo>
                <a:lnTo>
                  <a:pt x="21051" y="92"/>
                </a:lnTo>
                <a:lnTo>
                  <a:pt x="20913" y="145"/>
                </a:lnTo>
                <a:lnTo>
                  <a:pt x="20768" y="198"/>
                </a:lnTo>
                <a:lnTo>
                  <a:pt x="20629" y="264"/>
                </a:lnTo>
                <a:lnTo>
                  <a:pt x="20485" y="330"/>
                </a:lnTo>
                <a:lnTo>
                  <a:pt x="20346" y="409"/>
                </a:lnTo>
                <a:lnTo>
                  <a:pt x="20207" y="502"/>
                </a:lnTo>
                <a:lnTo>
                  <a:pt x="20069" y="581"/>
                </a:lnTo>
                <a:lnTo>
                  <a:pt x="19791" y="766"/>
                </a:lnTo>
                <a:lnTo>
                  <a:pt x="19659" y="858"/>
                </a:lnTo>
                <a:lnTo>
                  <a:pt x="19526" y="964"/>
                </a:lnTo>
                <a:lnTo>
                  <a:pt x="19400" y="1056"/>
                </a:lnTo>
                <a:lnTo>
                  <a:pt x="19273" y="1162"/>
                </a:lnTo>
                <a:lnTo>
                  <a:pt x="19032" y="1347"/>
                </a:lnTo>
                <a:lnTo>
                  <a:pt x="18917" y="1439"/>
                </a:lnTo>
                <a:lnTo>
                  <a:pt x="18863" y="1492"/>
                </a:lnTo>
                <a:lnTo>
                  <a:pt x="18791" y="1532"/>
                </a:lnTo>
                <a:lnTo>
                  <a:pt x="18712" y="1584"/>
                </a:lnTo>
                <a:lnTo>
                  <a:pt x="18616" y="1650"/>
                </a:lnTo>
                <a:lnTo>
                  <a:pt x="18513" y="1703"/>
                </a:lnTo>
                <a:lnTo>
                  <a:pt x="18405" y="1782"/>
                </a:lnTo>
                <a:lnTo>
                  <a:pt x="18284" y="1848"/>
                </a:lnTo>
                <a:lnTo>
                  <a:pt x="18158" y="1928"/>
                </a:lnTo>
                <a:lnTo>
                  <a:pt x="18019" y="2007"/>
                </a:lnTo>
                <a:lnTo>
                  <a:pt x="17874" y="2099"/>
                </a:lnTo>
                <a:lnTo>
                  <a:pt x="17724" y="2192"/>
                </a:lnTo>
                <a:lnTo>
                  <a:pt x="17567" y="2284"/>
                </a:lnTo>
                <a:lnTo>
                  <a:pt x="17404" y="2390"/>
                </a:lnTo>
                <a:lnTo>
                  <a:pt x="17235" y="2495"/>
                </a:lnTo>
                <a:lnTo>
                  <a:pt x="17061" y="2614"/>
                </a:lnTo>
                <a:lnTo>
                  <a:pt x="16880" y="2733"/>
                </a:lnTo>
                <a:lnTo>
                  <a:pt x="16699" y="2865"/>
                </a:lnTo>
                <a:lnTo>
                  <a:pt x="16512" y="2997"/>
                </a:lnTo>
                <a:lnTo>
                  <a:pt x="16325" y="3142"/>
                </a:lnTo>
                <a:lnTo>
                  <a:pt x="16132" y="3288"/>
                </a:lnTo>
                <a:lnTo>
                  <a:pt x="16036" y="3354"/>
                </a:lnTo>
                <a:lnTo>
                  <a:pt x="15927" y="3393"/>
                </a:lnTo>
                <a:lnTo>
                  <a:pt x="15807" y="3433"/>
                </a:lnTo>
                <a:lnTo>
                  <a:pt x="15680" y="3459"/>
                </a:lnTo>
                <a:lnTo>
                  <a:pt x="15547" y="3486"/>
                </a:lnTo>
                <a:lnTo>
                  <a:pt x="15415" y="3499"/>
                </a:lnTo>
                <a:lnTo>
                  <a:pt x="15288" y="3525"/>
                </a:lnTo>
                <a:lnTo>
                  <a:pt x="15156" y="3552"/>
                </a:lnTo>
                <a:lnTo>
                  <a:pt x="15041" y="3578"/>
                </a:lnTo>
                <a:lnTo>
                  <a:pt x="14926" y="3618"/>
                </a:lnTo>
                <a:lnTo>
                  <a:pt x="14830" y="3670"/>
                </a:lnTo>
                <a:lnTo>
                  <a:pt x="14631" y="3802"/>
                </a:lnTo>
                <a:lnTo>
                  <a:pt x="14438" y="3934"/>
                </a:lnTo>
                <a:lnTo>
                  <a:pt x="14251" y="4053"/>
                </a:lnTo>
                <a:lnTo>
                  <a:pt x="14070" y="4185"/>
                </a:lnTo>
                <a:lnTo>
                  <a:pt x="13896" y="4317"/>
                </a:lnTo>
                <a:lnTo>
                  <a:pt x="13558" y="4555"/>
                </a:lnTo>
                <a:lnTo>
                  <a:pt x="13401" y="4674"/>
                </a:lnTo>
                <a:lnTo>
                  <a:pt x="13251" y="4779"/>
                </a:lnTo>
                <a:lnTo>
                  <a:pt x="13100" y="4872"/>
                </a:lnTo>
                <a:lnTo>
                  <a:pt x="12967" y="4964"/>
                </a:lnTo>
                <a:lnTo>
                  <a:pt x="12835" y="5044"/>
                </a:lnTo>
                <a:lnTo>
                  <a:pt x="12714" y="5123"/>
                </a:lnTo>
                <a:lnTo>
                  <a:pt x="12599" y="5176"/>
                </a:lnTo>
                <a:lnTo>
                  <a:pt x="12491" y="5215"/>
                </a:lnTo>
                <a:lnTo>
                  <a:pt x="12395" y="5242"/>
                </a:lnTo>
                <a:lnTo>
                  <a:pt x="12310" y="5268"/>
                </a:lnTo>
                <a:lnTo>
                  <a:pt x="12232" y="5255"/>
                </a:lnTo>
                <a:lnTo>
                  <a:pt x="12159" y="5242"/>
                </a:lnTo>
                <a:lnTo>
                  <a:pt x="12105" y="5202"/>
                </a:lnTo>
                <a:lnTo>
                  <a:pt x="11876" y="5030"/>
                </a:lnTo>
                <a:lnTo>
                  <a:pt x="11575" y="4845"/>
                </a:lnTo>
                <a:lnTo>
                  <a:pt x="11195" y="4661"/>
                </a:lnTo>
                <a:lnTo>
                  <a:pt x="10761" y="4463"/>
                </a:lnTo>
                <a:lnTo>
                  <a:pt x="10266" y="4265"/>
                </a:lnTo>
                <a:lnTo>
                  <a:pt x="9730" y="4067"/>
                </a:lnTo>
                <a:lnTo>
                  <a:pt x="9157" y="3855"/>
                </a:lnTo>
                <a:lnTo>
                  <a:pt x="8560" y="3657"/>
                </a:lnTo>
                <a:lnTo>
                  <a:pt x="7946" y="3459"/>
                </a:lnTo>
                <a:lnTo>
                  <a:pt x="7313" y="3274"/>
                </a:lnTo>
                <a:lnTo>
                  <a:pt x="6059" y="2905"/>
                </a:lnTo>
                <a:lnTo>
                  <a:pt x="5450" y="2746"/>
                </a:lnTo>
                <a:lnTo>
                  <a:pt x="4871" y="2588"/>
                </a:lnTo>
                <a:lnTo>
                  <a:pt x="4316" y="2443"/>
                </a:lnTo>
                <a:lnTo>
                  <a:pt x="3804" y="2324"/>
                </a:lnTo>
                <a:lnTo>
                  <a:pt x="3346" y="2218"/>
                </a:lnTo>
                <a:lnTo>
                  <a:pt x="2942" y="2126"/>
                </a:lnTo>
                <a:lnTo>
                  <a:pt x="2351" y="2020"/>
                </a:lnTo>
                <a:lnTo>
                  <a:pt x="6" y="1677"/>
                </a:lnTo>
                <a:lnTo>
                  <a:pt x="0" y="1703"/>
                </a:lnTo>
                <a:lnTo>
                  <a:pt x="440" y="1954"/>
                </a:lnTo>
                <a:lnTo>
                  <a:pt x="1362" y="2429"/>
                </a:lnTo>
                <a:lnTo>
                  <a:pt x="1965" y="2733"/>
                </a:lnTo>
                <a:lnTo>
                  <a:pt x="2628" y="3063"/>
                </a:lnTo>
                <a:lnTo>
                  <a:pt x="3346" y="3433"/>
                </a:lnTo>
                <a:lnTo>
                  <a:pt x="4099" y="3816"/>
                </a:lnTo>
                <a:lnTo>
                  <a:pt x="4859" y="4212"/>
                </a:lnTo>
                <a:lnTo>
                  <a:pt x="5619" y="4621"/>
                </a:lnTo>
                <a:lnTo>
                  <a:pt x="6354" y="5030"/>
                </a:lnTo>
                <a:lnTo>
                  <a:pt x="7047" y="5426"/>
                </a:lnTo>
                <a:lnTo>
                  <a:pt x="7680" y="5809"/>
                </a:lnTo>
                <a:lnTo>
                  <a:pt x="8241" y="6166"/>
                </a:lnTo>
                <a:lnTo>
                  <a:pt x="8705" y="6509"/>
                </a:lnTo>
                <a:lnTo>
                  <a:pt x="9055" y="6800"/>
                </a:lnTo>
                <a:lnTo>
                  <a:pt x="9350" y="7262"/>
                </a:lnTo>
                <a:lnTo>
                  <a:pt x="9254" y="7407"/>
                </a:lnTo>
                <a:lnTo>
                  <a:pt x="645" y="12899"/>
                </a:lnTo>
                <a:lnTo>
                  <a:pt x="735" y="13124"/>
                </a:lnTo>
                <a:lnTo>
                  <a:pt x="1513" y="14695"/>
                </a:lnTo>
                <a:lnTo>
                  <a:pt x="2339" y="16134"/>
                </a:lnTo>
                <a:lnTo>
                  <a:pt x="3219" y="17441"/>
                </a:lnTo>
                <a:lnTo>
                  <a:pt x="3780" y="18128"/>
                </a:lnTo>
                <a:lnTo>
                  <a:pt x="3955" y="17956"/>
                </a:lnTo>
                <a:lnTo>
                  <a:pt x="4172" y="17758"/>
                </a:lnTo>
                <a:lnTo>
                  <a:pt x="4383" y="17533"/>
                </a:lnTo>
                <a:lnTo>
                  <a:pt x="4539" y="17362"/>
                </a:lnTo>
                <a:lnTo>
                  <a:pt x="4877" y="17071"/>
                </a:lnTo>
                <a:lnTo>
                  <a:pt x="5239" y="16847"/>
                </a:lnTo>
                <a:lnTo>
                  <a:pt x="5619" y="16675"/>
                </a:lnTo>
                <a:lnTo>
                  <a:pt x="6010" y="16543"/>
                </a:lnTo>
                <a:lnTo>
                  <a:pt x="6414" y="16477"/>
                </a:lnTo>
                <a:lnTo>
                  <a:pt x="6836" y="16451"/>
                </a:lnTo>
                <a:lnTo>
                  <a:pt x="7047" y="16464"/>
                </a:lnTo>
                <a:lnTo>
                  <a:pt x="7475" y="16504"/>
                </a:lnTo>
                <a:lnTo>
                  <a:pt x="7909" y="16596"/>
                </a:lnTo>
                <a:lnTo>
                  <a:pt x="8343" y="16741"/>
                </a:lnTo>
                <a:lnTo>
                  <a:pt x="8597" y="16834"/>
                </a:lnTo>
                <a:lnTo>
                  <a:pt x="9091" y="17071"/>
                </a:lnTo>
                <a:lnTo>
                  <a:pt x="9332" y="17217"/>
                </a:lnTo>
                <a:lnTo>
                  <a:pt x="9579" y="17375"/>
                </a:lnTo>
                <a:lnTo>
                  <a:pt x="9814" y="17533"/>
                </a:lnTo>
                <a:lnTo>
                  <a:pt x="10049" y="17705"/>
                </a:lnTo>
                <a:lnTo>
                  <a:pt x="10285" y="17890"/>
                </a:lnTo>
                <a:lnTo>
                  <a:pt x="10743" y="18260"/>
                </a:lnTo>
                <a:lnTo>
                  <a:pt x="11032" y="18590"/>
                </a:lnTo>
                <a:lnTo>
                  <a:pt x="11219" y="18920"/>
                </a:lnTo>
                <a:lnTo>
                  <a:pt x="11394" y="19276"/>
                </a:lnTo>
                <a:lnTo>
                  <a:pt x="11557" y="19646"/>
                </a:lnTo>
                <a:lnTo>
                  <a:pt x="11635" y="19831"/>
                </a:lnTo>
                <a:lnTo>
                  <a:pt x="11719" y="20016"/>
                </a:lnTo>
                <a:lnTo>
                  <a:pt x="11810" y="20187"/>
                </a:lnTo>
                <a:lnTo>
                  <a:pt x="12027" y="20544"/>
                </a:lnTo>
                <a:lnTo>
                  <a:pt x="12123" y="20715"/>
                </a:lnTo>
                <a:lnTo>
                  <a:pt x="12214" y="20900"/>
                </a:lnTo>
                <a:lnTo>
                  <a:pt x="12304" y="21072"/>
                </a:lnTo>
                <a:lnTo>
                  <a:pt x="12401" y="21257"/>
                </a:lnTo>
                <a:lnTo>
                  <a:pt x="12491" y="21442"/>
                </a:lnTo>
                <a:lnTo>
                  <a:pt x="12569" y="21600"/>
                </a:lnTo>
                <a:lnTo>
                  <a:pt x="12714" y="21560"/>
                </a:lnTo>
                <a:close/>
              </a:path>
            </a:pathLst>
          </a:custGeom>
          <a:solidFill>
            <a:srgbClr val="FDFDFD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0" name="CustomShape 3"/>
          <p:cNvSpPr/>
          <p:nvPr/>
        </p:nvSpPr>
        <p:spPr>
          <a:xfrm>
            <a:off x="3799368" y="1540764"/>
            <a:ext cx="6977152" cy="86937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s-ES" sz="2000" b="1" strike="noStrike" spc="-1" dirty="0">
                <a:solidFill>
                  <a:srgbClr val="31489F"/>
                </a:solidFill>
                <a:latin typeface="Trebuchet MS"/>
                <a:ea typeface="Trebuchet MS"/>
              </a:rPr>
              <a:t>CONJUNTO </a:t>
            </a:r>
            <a:r>
              <a:rPr lang="es-ES" sz="2000" b="1" spc="-1" dirty="0">
                <a:solidFill>
                  <a:srgbClr val="31489F"/>
                </a:solidFill>
                <a:latin typeface="Trebuchet MS"/>
                <a:ea typeface="Trebuchet MS"/>
              </a:rPr>
              <a:t>PREHISTÓRICO </a:t>
            </a:r>
            <a:r>
              <a:rPr lang="es-ES" sz="2000" b="1" strike="noStrike" spc="-1" dirty="0" smtClean="0">
                <a:solidFill>
                  <a:srgbClr val="31489F"/>
                </a:solidFill>
                <a:latin typeface="Trebuchet MS"/>
                <a:ea typeface="Trebuchet MS"/>
              </a:rPr>
              <a:t>DEL </a:t>
            </a:r>
            <a:r>
              <a:rPr lang="es-ES" sz="2000" b="1" strike="noStrike" spc="-1" dirty="0">
                <a:solidFill>
                  <a:srgbClr val="31489F"/>
                </a:solidFill>
                <a:latin typeface="Trebuchet MS"/>
                <a:ea typeface="Trebuchet MS"/>
              </a:rPr>
              <a:t>TAJO </a:t>
            </a:r>
            <a:r>
              <a:rPr lang="es-ES" sz="2000" b="1" strike="noStrike" spc="-1" dirty="0" smtClean="0">
                <a:solidFill>
                  <a:srgbClr val="31489F"/>
                </a:solidFill>
                <a:latin typeface="Trebuchet MS"/>
                <a:ea typeface="Trebuchet MS"/>
              </a:rPr>
              <a:t>INTERNACIONAL</a:t>
            </a:r>
          </a:p>
          <a:p>
            <a:pPr>
              <a:lnSpc>
                <a:spcPct val="100000"/>
              </a:lnSpc>
            </a:pPr>
            <a:endParaRPr lang="es-ES" sz="1800" b="1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800" b="1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sp>
        <p:nvSpPr>
          <p:cNvPr id="271" name="CustomShape 4"/>
          <p:cNvSpPr/>
          <p:nvPr/>
        </p:nvSpPr>
        <p:spPr>
          <a:xfrm>
            <a:off x="1643040" y="4590000"/>
            <a:ext cx="8809200" cy="36900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2" name="Imagen 1"/>
          <p:cNvPicPr/>
          <p:nvPr/>
        </p:nvPicPr>
        <p:blipFill>
          <a:blip r:embed="rId2" cstate="print"/>
          <a:stretch/>
        </p:blipFill>
        <p:spPr>
          <a:xfrm>
            <a:off x="1949520" y="1633046"/>
            <a:ext cx="1554192" cy="1554192"/>
          </a:xfrm>
          <a:prstGeom prst="rect">
            <a:avLst/>
          </a:prstGeom>
          <a:ln>
            <a:noFill/>
          </a:ln>
        </p:spPr>
      </p:pic>
      <p:pic>
        <p:nvPicPr>
          <p:cNvPr id="273" name="Imagen 2"/>
          <p:cNvPicPr/>
          <p:nvPr/>
        </p:nvPicPr>
        <p:blipFill>
          <a:blip r:embed="rId3" cstate="print"/>
          <a:stretch/>
        </p:blipFill>
        <p:spPr>
          <a:xfrm>
            <a:off x="1614668" y="4077072"/>
            <a:ext cx="4024364" cy="2458136"/>
          </a:xfrm>
          <a:prstGeom prst="rect">
            <a:avLst/>
          </a:prstGeom>
          <a:ln>
            <a:noFill/>
          </a:ln>
        </p:spPr>
      </p:pic>
      <p:pic>
        <p:nvPicPr>
          <p:cNvPr id="274" name="Imagen 3"/>
          <p:cNvPicPr/>
          <p:nvPr/>
        </p:nvPicPr>
        <p:blipFill>
          <a:blip r:embed="rId4" cstate="print"/>
          <a:stretch/>
        </p:blipFill>
        <p:spPr>
          <a:xfrm>
            <a:off x="6067339" y="3284984"/>
            <a:ext cx="5457589" cy="3250224"/>
          </a:xfrm>
          <a:prstGeom prst="rect">
            <a:avLst/>
          </a:prstGeom>
          <a:ln>
            <a:noFill/>
          </a:ln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/>
          <p:nvPr/>
        </p:nvPicPr>
        <p:blipFill>
          <a:blip r:embed="rId5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747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4121640" y="4723200"/>
            <a:ext cx="2274480" cy="1038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2714" y="21560"/>
                </a:moveTo>
                <a:lnTo>
                  <a:pt x="13793" y="21085"/>
                </a:lnTo>
                <a:lnTo>
                  <a:pt x="14836" y="20425"/>
                </a:lnTo>
                <a:lnTo>
                  <a:pt x="15843" y="19593"/>
                </a:lnTo>
                <a:lnTo>
                  <a:pt x="16813" y="18590"/>
                </a:lnTo>
                <a:lnTo>
                  <a:pt x="16862" y="18537"/>
                </a:lnTo>
                <a:lnTo>
                  <a:pt x="16590" y="18207"/>
                </a:lnTo>
                <a:lnTo>
                  <a:pt x="16313" y="17890"/>
                </a:lnTo>
                <a:lnTo>
                  <a:pt x="16042" y="17613"/>
                </a:lnTo>
                <a:lnTo>
                  <a:pt x="15764" y="17335"/>
                </a:lnTo>
                <a:lnTo>
                  <a:pt x="15222" y="16834"/>
                </a:lnTo>
                <a:lnTo>
                  <a:pt x="14957" y="16609"/>
                </a:lnTo>
                <a:lnTo>
                  <a:pt x="14697" y="16398"/>
                </a:lnTo>
                <a:lnTo>
                  <a:pt x="14444" y="16200"/>
                </a:lnTo>
                <a:lnTo>
                  <a:pt x="14203" y="16015"/>
                </a:lnTo>
                <a:lnTo>
                  <a:pt x="13968" y="15830"/>
                </a:lnTo>
                <a:lnTo>
                  <a:pt x="13745" y="15659"/>
                </a:lnTo>
                <a:lnTo>
                  <a:pt x="13534" y="15500"/>
                </a:lnTo>
                <a:lnTo>
                  <a:pt x="13335" y="15342"/>
                </a:lnTo>
                <a:lnTo>
                  <a:pt x="13154" y="15183"/>
                </a:lnTo>
                <a:lnTo>
                  <a:pt x="12985" y="15038"/>
                </a:lnTo>
                <a:lnTo>
                  <a:pt x="12931" y="14972"/>
                </a:lnTo>
                <a:lnTo>
                  <a:pt x="12847" y="14906"/>
                </a:lnTo>
                <a:lnTo>
                  <a:pt x="12732" y="14840"/>
                </a:lnTo>
                <a:lnTo>
                  <a:pt x="12593" y="14774"/>
                </a:lnTo>
                <a:lnTo>
                  <a:pt x="12443" y="14721"/>
                </a:lnTo>
                <a:lnTo>
                  <a:pt x="12274" y="14655"/>
                </a:lnTo>
                <a:lnTo>
                  <a:pt x="12093" y="14589"/>
                </a:lnTo>
                <a:lnTo>
                  <a:pt x="11906" y="14523"/>
                </a:lnTo>
                <a:lnTo>
                  <a:pt x="11713" y="14444"/>
                </a:lnTo>
                <a:lnTo>
                  <a:pt x="11526" y="14378"/>
                </a:lnTo>
                <a:lnTo>
                  <a:pt x="11346" y="14299"/>
                </a:lnTo>
                <a:lnTo>
                  <a:pt x="11171" y="14233"/>
                </a:lnTo>
                <a:lnTo>
                  <a:pt x="11014" y="14154"/>
                </a:lnTo>
                <a:lnTo>
                  <a:pt x="10875" y="14074"/>
                </a:lnTo>
                <a:lnTo>
                  <a:pt x="10755" y="13995"/>
                </a:lnTo>
                <a:lnTo>
                  <a:pt x="10664" y="13903"/>
                </a:lnTo>
                <a:lnTo>
                  <a:pt x="10604" y="13810"/>
                </a:lnTo>
                <a:lnTo>
                  <a:pt x="10580" y="13718"/>
                </a:lnTo>
                <a:lnTo>
                  <a:pt x="10592" y="13612"/>
                </a:lnTo>
                <a:lnTo>
                  <a:pt x="10646" y="13507"/>
                </a:lnTo>
                <a:lnTo>
                  <a:pt x="11894" y="11803"/>
                </a:lnTo>
                <a:lnTo>
                  <a:pt x="12171" y="11434"/>
                </a:lnTo>
                <a:lnTo>
                  <a:pt x="12636" y="10813"/>
                </a:lnTo>
                <a:lnTo>
                  <a:pt x="15192" y="7407"/>
                </a:lnTo>
                <a:lnTo>
                  <a:pt x="15276" y="7288"/>
                </a:lnTo>
                <a:lnTo>
                  <a:pt x="15391" y="7130"/>
                </a:lnTo>
                <a:lnTo>
                  <a:pt x="15493" y="6984"/>
                </a:lnTo>
                <a:lnTo>
                  <a:pt x="15602" y="6839"/>
                </a:lnTo>
                <a:lnTo>
                  <a:pt x="15698" y="6707"/>
                </a:lnTo>
                <a:lnTo>
                  <a:pt x="15801" y="6562"/>
                </a:lnTo>
                <a:lnTo>
                  <a:pt x="16090" y="6166"/>
                </a:lnTo>
                <a:lnTo>
                  <a:pt x="16186" y="6047"/>
                </a:lnTo>
                <a:lnTo>
                  <a:pt x="16391" y="5809"/>
                </a:lnTo>
                <a:lnTo>
                  <a:pt x="16494" y="5704"/>
                </a:lnTo>
                <a:lnTo>
                  <a:pt x="16602" y="5585"/>
                </a:lnTo>
                <a:lnTo>
                  <a:pt x="16711" y="5479"/>
                </a:lnTo>
                <a:lnTo>
                  <a:pt x="16831" y="5374"/>
                </a:lnTo>
                <a:lnTo>
                  <a:pt x="16952" y="5281"/>
                </a:lnTo>
                <a:lnTo>
                  <a:pt x="17079" y="5176"/>
                </a:lnTo>
                <a:lnTo>
                  <a:pt x="17109" y="5162"/>
                </a:lnTo>
                <a:lnTo>
                  <a:pt x="17211" y="5070"/>
                </a:lnTo>
                <a:lnTo>
                  <a:pt x="17320" y="4978"/>
                </a:lnTo>
                <a:lnTo>
                  <a:pt x="17561" y="4740"/>
                </a:lnTo>
                <a:lnTo>
                  <a:pt x="17802" y="4476"/>
                </a:lnTo>
                <a:lnTo>
                  <a:pt x="17917" y="4344"/>
                </a:lnTo>
                <a:lnTo>
                  <a:pt x="18019" y="4225"/>
                </a:lnTo>
                <a:lnTo>
                  <a:pt x="18116" y="4106"/>
                </a:lnTo>
                <a:lnTo>
                  <a:pt x="18194" y="4000"/>
                </a:lnTo>
                <a:lnTo>
                  <a:pt x="18308" y="3855"/>
                </a:lnTo>
                <a:lnTo>
                  <a:pt x="18417" y="3697"/>
                </a:lnTo>
                <a:lnTo>
                  <a:pt x="18525" y="3552"/>
                </a:lnTo>
                <a:lnTo>
                  <a:pt x="18743" y="3235"/>
                </a:lnTo>
                <a:lnTo>
                  <a:pt x="19050" y="2759"/>
                </a:lnTo>
                <a:lnTo>
                  <a:pt x="19146" y="2614"/>
                </a:lnTo>
                <a:lnTo>
                  <a:pt x="19249" y="2456"/>
                </a:lnTo>
                <a:lnTo>
                  <a:pt x="19351" y="2324"/>
                </a:lnTo>
                <a:lnTo>
                  <a:pt x="19454" y="2178"/>
                </a:lnTo>
                <a:lnTo>
                  <a:pt x="19556" y="2046"/>
                </a:lnTo>
                <a:lnTo>
                  <a:pt x="19761" y="1809"/>
                </a:lnTo>
                <a:lnTo>
                  <a:pt x="19864" y="1703"/>
                </a:lnTo>
                <a:lnTo>
                  <a:pt x="20081" y="1518"/>
                </a:lnTo>
                <a:lnTo>
                  <a:pt x="20310" y="1386"/>
                </a:lnTo>
                <a:lnTo>
                  <a:pt x="20352" y="1360"/>
                </a:lnTo>
                <a:lnTo>
                  <a:pt x="20443" y="1294"/>
                </a:lnTo>
                <a:lnTo>
                  <a:pt x="20557" y="1201"/>
                </a:lnTo>
                <a:lnTo>
                  <a:pt x="20678" y="1083"/>
                </a:lnTo>
                <a:lnTo>
                  <a:pt x="20810" y="964"/>
                </a:lnTo>
                <a:lnTo>
                  <a:pt x="20949" y="819"/>
                </a:lnTo>
                <a:lnTo>
                  <a:pt x="21082" y="673"/>
                </a:lnTo>
                <a:lnTo>
                  <a:pt x="21208" y="528"/>
                </a:lnTo>
                <a:lnTo>
                  <a:pt x="21329" y="396"/>
                </a:lnTo>
                <a:lnTo>
                  <a:pt x="21431" y="264"/>
                </a:lnTo>
                <a:lnTo>
                  <a:pt x="21516" y="158"/>
                </a:lnTo>
                <a:lnTo>
                  <a:pt x="21600" y="26"/>
                </a:lnTo>
                <a:lnTo>
                  <a:pt x="21594" y="0"/>
                </a:lnTo>
                <a:lnTo>
                  <a:pt x="21329" y="26"/>
                </a:lnTo>
                <a:lnTo>
                  <a:pt x="21190" y="53"/>
                </a:lnTo>
                <a:lnTo>
                  <a:pt x="21051" y="92"/>
                </a:lnTo>
                <a:lnTo>
                  <a:pt x="20913" y="145"/>
                </a:lnTo>
                <a:lnTo>
                  <a:pt x="20768" y="198"/>
                </a:lnTo>
                <a:lnTo>
                  <a:pt x="20629" y="264"/>
                </a:lnTo>
                <a:lnTo>
                  <a:pt x="20485" y="330"/>
                </a:lnTo>
                <a:lnTo>
                  <a:pt x="20346" y="409"/>
                </a:lnTo>
                <a:lnTo>
                  <a:pt x="20207" y="502"/>
                </a:lnTo>
                <a:lnTo>
                  <a:pt x="20069" y="581"/>
                </a:lnTo>
                <a:lnTo>
                  <a:pt x="19791" y="766"/>
                </a:lnTo>
                <a:lnTo>
                  <a:pt x="19659" y="858"/>
                </a:lnTo>
                <a:lnTo>
                  <a:pt x="19526" y="964"/>
                </a:lnTo>
                <a:lnTo>
                  <a:pt x="19400" y="1056"/>
                </a:lnTo>
                <a:lnTo>
                  <a:pt x="19273" y="1162"/>
                </a:lnTo>
                <a:lnTo>
                  <a:pt x="19032" y="1347"/>
                </a:lnTo>
                <a:lnTo>
                  <a:pt x="18917" y="1439"/>
                </a:lnTo>
                <a:lnTo>
                  <a:pt x="18863" y="1492"/>
                </a:lnTo>
                <a:lnTo>
                  <a:pt x="18791" y="1532"/>
                </a:lnTo>
                <a:lnTo>
                  <a:pt x="18712" y="1584"/>
                </a:lnTo>
                <a:lnTo>
                  <a:pt x="18616" y="1650"/>
                </a:lnTo>
                <a:lnTo>
                  <a:pt x="18513" y="1703"/>
                </a:lnTo>
                <a:lnTo>
                  <a:pt x="18405" y="1782"/>
                </a:lnTo>
                <a:lnTo>
                  <a:pt x="18284" y="1848"/>
                </a:lnTo>
                <a:lnTo>
                  <a:pt x="18158" y="1928"/>
                </a:lnTo>
                <a:lnTo>
                  <a:pt x="18019" y="2007"/>
                </a:lnTo>
                <a:lnTo>
                  <a:pt x="17874" y="2099"/>
                </a:lnTo>
                <a:lnTo>
                  <a:pt x="17724" y="2192"/>
                </a:lnTo>
                <a:lnTo>
                  <a:pt x="17567" y="2284"/>
                </a:lnTo>
                <a:lnTo>
                  <a:pt x="17404" y="2390"/>
                </a:lnTo>
                <a:lnTo>
                  <a:pt x="17235" y="2495"/>
                </a:lnTo>
                <a:lnTo>
                  <a:pt x="17061" y="2614"/>
                </a:lnTo>
                <a:lnTo>
                  <a:pt x="16880" y="2733"/>
                </a:lnTo>
                <a:lnTo>
                  <a:pt x="16699" y="2865"/>
                </a:lnTo>
                <a:lnTo>
                  <a:pt x="16512" y="2997"/>
                </a:lnTo>
                <a:lnTo>
                  <a:pt x="16325" y="3142"/>
                </a:lnTo>
                <a:lnTo>
                  <a:pt x="16132" y="3288"/>
                </a:lnTo>
                <a:lnTo>
                  <a:pt x="16036" y="3354"/>
                </a:lnTo>
                <a:lnTo>
                  <a:pt x="15927" y="3393"/>
                </a:lnTo>
                <a:lnTo>
                  <a:pt x="15807" y="3433"/>
                </a:lnTo>
                <a:lnTo>
                  <a:pt x="15680" y="3459"/>
                </a:lnTo>
                <a:lnTo>
                  <a:pt x="15547" y="3486"/>
                </a:lnTo>
                <a:lnTo>
                  <a:pt x="15415" y="3499"/>
                </a:lnTo>
                <a:lnTo>
                  <a:pt x="15288" y="3525"/>
                </a:lnTo>
                <a:lnTo>
                  <a:pt x="15156" y="3552"/>
                </a:lnTo>
                <a:lnTo>
                  <a:pt x="15041" y="3578"/>
                </a:lnTo>
                <a:lnTo>
                  <a:pt x="14926" y="3618"/>
                </a:lnTo>
                <a:lnTo>
                  <a:pt x="14830" y="3670"/>
                </a:lnTo>
                <a:lnTo>
                  <a:pt x="14631" y="3802"/>
                </a:lnTo>
                <a:lnTo>
                  <a:pt x="14438" y="3934"/>
                </a:lnTo>
                <a:lnTo>
                  <a:pt x="14251" y="4053"/>
                </a:lnTo>
                <a:lnTo>
                  <a:pt x="14070" y="4185"/>
                </a:lnTo>
                <a:lnTo>
                  <a:pt x="13896" y="4317"/>
                </a:lnTo>
                <a:lnTo>
                  <a:pt x="13558" y="4555"/>
                </a:lnTo>
                <a:lnTo>
                  <a:pt x="13401" y="4674"/>
                </a:lnTo>
                <a:lnTo>
                  <a:pt x="13251" y="4779"/>
                </a:lnTo>
                <a:lnTo>
                  <a:pt x="13100" y="4872"/>
                </a:lnTo>
                <a:lnTo>
                  <a:pt x="12967" y="4964"/>
                </a:lnTo>
                <a:lnTo>
                  <a:pt x="12835" y="5044"/>
                </a:lnTo>
                <a:lnTo>
                  <a:pt x="12714" y="5123"/>
                </a:lnTo>
                <a:lnTo>
                  <a:pt x="12599" y="5176"/>
                </a:lnTo>
                <a:lnTo>
                  <a:pt x="12491" y="5215"/>
                </a:lnTo>
                <a:lnTo>
                  <a:pt x="12395" y="5242"/>
                </a:lnTo>
                <a:lnTo>
                  <a:pt x="12310" y="5268"/>
                </a:lnTo>
                <a:lnTo>
                  <a:pt x="12232" y="5255"/>
                </a:lnTo>
                <a:lnTo>
                  <a:pt x="12159" y="5242"/>
                </a:lnTo>
                <a:lnTo>
                  <a:pt x="12105" y="5202"/>
                </a:lnTo>
                <a:lnTo>
                  <a:pt x="11876" y="5030"/>
                </a:lnTo>
                <a:lnTo>
                  <a:pt x="11575" y="4845"/>
                </a:lnTo>
                <a:lnTo>
                  <a:pt x="11195" y="4661"/>
                </a:lnTo>
                <a:lnTo>
                  <a:pt x="10761" y="4463"/>
                </a:lnTo>
                <a:lnTo>
                  <a:pt x="10266" y="4265"/>
                </a:lnTo>
                <a:lnTo>
                  <a:pt x="9730" y="4067"/>
                </a:lnTo>
                <a:lnTo>
                  <a:pt x="9157" y="3855"/>
                </a:lnTo>
                <a:lnTo>
                  <a:pt x="8560" y="3657"/>
                </a:lnTo>
                <a:lnTo>
                  <a:pt x="7946" y="3459"/>
                </a:lnTo>
                <a:lnTo>
                  <a:pt x="7313" y="3274"/>
                </a:lnTo>
                <a:lnTo>
                  <a:pt x="6059" y="2905"/>
                </a:lnTo>
                <a:lnTo>
                  <a:pt x="5450" y="2746"/>
                </a:lnTo>
                <a:lnTo>
                  <a:pt x="4871" y="2588"/>
                </a:lnTo>
                <a:lnTo>
                  <a:pt x="4316" y="2443"/>
                </a:lnTo>
                <a:lnTo>
                  <a:pt x="3804" y="2324"/>
                </a:lnTo>
                <a:lnTo>
                  <a:pt x="3346" y="2218"/>
                </a:lnTo>
                <a:lnTo>
                  <a:pt x="2942" y="2126"/>
                </a:lnTo>
                <a:lnTo>
                  <a:pt x="2351" y="2020"/>
                </a:lnTo>
                <a:lnTo>
                  <a:pt x="6" y="1677"/>
                </a:lnTo>
                <a:lnTo>
                  <a:pt x="0" y="1703"/>
                </a:lnTo>
                <a:lnTo>
                  <a:pt x="440" y="1954"/>
                </a:lnTo>
                <a:lnTo>
                  <a:pt x="1362" y="2429"/>
                </a:lnTo>
                <a:lnTo>
                  <a:pt x="1965" y="2733"/>
                </a:lnTo>
                <a:lnTo>
                  <a:pt x="2628" y="3063"/>
                </a:lnTo>
                <a:lnTo>
                  <a:pt x="3346" y="3433"/>
                </a:lnTo>
                <a:lnTo>
                  <a:pt x="4099" y="3816"/>
                </a:lnTo>
                <a:lnTo>
                  <a:pt x="4859" y="4212"/>
                </a:lnTo>
                <a:lnTo>
                  <a:pt x="5619" y="4621"/>
                </a:lnTo>
                <a:lnTo>
                  <a:pt x="6354" y="5030"/>
                </a:lnTo>
                <a:lnTo>
                  <a:pt x="7047" y="5426"/>
                </a:lnTo>
                <a:lnTo>
                  <a:pt x="7680" y="5809"/>
                </a:lnTo>
                <a:lnTo>
                  <a:pt x="8241" y="6166"/>
                </a:lnTo>
                <a:lnTo>
                  <a:pt x="8705" y="6509"/>
                </a:lnTo>
                <a:lnTo>
                  <a:pt x="9055" y="6800"/>
                </a:lnTo>
                <a:lnTo>
                  <a:pt x="9350" y="7262"/>
                </a:lnTo>
                <a:lnTo>
                  <a:pt x="9254" y="7407"/>
                </a:lnTo>
                <a:lnTo>
                  <a:pt x="645" y="12899"/>
                </a:lnTo>
                <a:lnTo>
                  <a:pt x="735" y="13124"/>
                </a:lnTo>
                <a:lnTo>
                  <a:pt x="1513" y="14695"/>
                </a:lnTo>
                <a:lnTo>
                  <a:pt x="2339" y="16134"/>
                </a:lnTo>
                <a:lnTo>
                  <a:pt x="3219" y="17441"/>
                </a:lnTo>
                <a:lnTo>
                  <a:pt x="3780" y="18128"/>
                </a:lnTo>
                <a:lnTo>
                  <a:pt x="3955" y="17956"/>
                </a:lnTo>
                <a:lnTo>
                  <a:pt x="4172" y="17758"/>
                </a:lnTo>
                <a:lnTo>
                  <a:pt x="4383" y="17533"/>
                </a:lnTo>
                <a:lnTo>
                  <a:pt x="4539" y="17362"/>
                </a:lnTo>
                <a:lnTo>
                  <a:pt x="4877" y="17071"/>
                </a:lnTo>
                <a:lnTo>
                  <a:pt x="5239" y="16847"/>
                </a:lnTo>
                <a:lnTo>
                  <a:pt x="5619" y="16675"/>
                </a:lnTo>
                <a:lnTo>
                  <a:pt x="6010" y="16543"/>
                </a:lnTo>
                <a:lnTo>
                  <a:pt x="6414" y="16477"/>
                </a:lnTo>
                <a:lnTo>
                  <a:pt x="6836" y="16451"/>
                </a:lnTo>
                <a:lnTo>
                  <a:pt x="7047" y="16464"/>
                </a:lnTo>
                <a:lnTo>
                  <a:pt x="7475" y="16504"/>
                </a:lnTo>
                <a:lnTo>
                  <a:pt x="7909" y="16596"/>
                </a:lnTo>
                <a:lnTo>
                  <a:pt x="8343" y="16741"/>
                </a:lnTo>
                <a:lnTo>
                  <a:pt x="8597" y="16834"/>
                </a:lnTo>
                <a:lnTo>
                  <a:pt x="9091" y="17071"/>
                </a:lnTo>
                <a:lnTo>
                  <a:pt x="9332" y="17217"/>
                </a:lnTo>
                <a:lnTo>
                  <a:pt x="9579" y="17375"/>
                </a:lnTo>
                <a:lnTo>
                  <a:pt x="9814" y="17533"/>
                </a:lnTo>
                <a:lnTo>
                  <a:pt x="10049" y="17705"/>
                </a:lnTo>
                <a:lnTo>
                  <a:pt x="10285" y="17890"/>
                </a:lnTo>
                <a:lnTo>
                  <a:pt x="10743" y="18260"/>
                </a:lnTo>
                <a:lnTo>
                  <a:pt x="11032" y="18590"/>
                </a:lnTo>
                <a:lnTo>
                  <a:pt x="11219" y="18920"/>
                </a:lnTo>
                <a:lnTo>
                  <a:pt x="11394" y="19276"/>
                </a:lnTo>
                <a:lnTo>
                  <a:pt x="11557" y="19646"/>
                </a:lnTo>
                <a:lnTo>
                  <a:pt x="11635" y="19831"/>
                </a:lnTo>
                <a:lnTo>
                  <a:pt x="11719" y="20016"/>
                </a:lnTo>
                <a:lnTo>
                  <a:pt x="11810" y="20187"/>
                </a:lnTo>
                <a:lnTo>
                  <a:pt x="12027" y="20544"/>
                </a:lnTo>
                <a:lnTo>
                  <a:pt x="12123" y="20715"/>
                </a:lnTo>
                <a:lnTo>
                  <a:pt x="12214" y="20900"/>
                </a:lnTo>
                <a:lnTo>
                  <a:pt x="12304" y="21072"/>
                </a:lnTo>
                <a:lnTo>
                  <a:pt x="12401" y="21257"/>
                </a:lnTo>
                <a:lnTo>
                  <a:pt x="12491" y="21442"/>
                </a:lnTo>
                <a:lnTo>
                  <a:pt x="12569" y="21600"/>
                </a:lnTo>
                <a:lnTo>
                  <a:pt x="12714" y="21560"/>
                </a:lnTo>
                <a:close/>
              </a:path>
            </a:pathLst>
          </a:custGeom>
          <a:solidFill>
            <a:srgbClr val="FDFDFD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3"/>
          <p:cNvSpPr/>
          <p:nvPr/>
        </p:nvSpPr>
        <p:spPr>
          <a:xfrm>
            <a:off x="4799856" y="1562899"/>
            <a:ext cx="4032448" cy="79208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s-ES" sz="2000" b="1" spc="-1" dirty="0" smtClean="0">
                <a:solidFill>
                  <a:srgbClr val="31489F"/>
                </a:solidFill>
                <a:latin typeface="Trebuchet MS"/>
                <a:ea typeface="Trebuchet MS"/>
              </a:rPr>
              <a:t>ÓRDENES MILITARES</a:t>
            </a:r>
            <a:endParaRPr lang="es-ES" sz="2000" b="1" spc="-1" dirty="0">
              <a:solidFill>
                <a:srgbClr val="31489F"/>
              </a:solidFill>
              <a:latin typeface="Trebuchet MS"/>
              <a:ea typeface="Trebuchet MS"/>
            </a:endParaRPr>
          </a:p>
          <a:p>
            <a:pPr algn="ctr">
              <a:lnSpc>
                <a:spcPct val="100000"/>
              </a:lnSpc>
            </a:pPr>
            <a:endParaRPr lang="es-ES" sz="2000" b="1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 algn="ctr">
              <a:lnSpc>
                <a:spcPct val="100000"/>
              </a:lnSpc>
            </a:pPr>
            <a:endParaRPr lang="es-ES" sz="2000" b="0" strike="noStrike" spc="-1" dirty="0">
              <a:latin typeface="Arial"/>
            </a:endParaRPr>
          </a:p>
        </p:txBody>
      </p:sp>
      <p:pic>
        <p:nvPicPr>
          <p:cNvPr id="278" name="Imagen 2"/>
          <p:cNvPicPr/>
          <p:nvPr/>
        </p:nvPicPr>
        <p:blipFill>
          <a:blip r:embed="rId2" cstate="print"/>
          <a:stretch/>
        </p:blipFill>
        <p:spPr>
          <a:xfrm>
            <a:off x="1438469" y="1340768"/>
            <a:ext cx="1826230" cy="1643517"/>
          </a:xfrm>
          <a:prstGeom prst="rect">
            <a:avLst/>
          </a:prstGeom>
          <a:ln>
            <a:noFill/>
          </a:ln>
        </p:spPr>
      </p:pic>
      <p:pic>
        <p:nvPicPr>
          <p:cNvPr id="279" name="Imagen 3"/>
          <p:cNvPicPr/>
          <p:nvPr/>
        </p:nvPicPr>
        <p:blipFill>
          <a:blip r:embed="rId3" cstate="print"/>
          <a:srcRect b="6237"/>
          <a:stretch/>
        </p:blipFill>
        <p:spPr>
          <a:xfrm>
            <a:off x="3935760" y="2331217"/>
            <a:ext cx="6599483" cy="4147355"/>
          </a:xfrm>
          <a:prstGeom prst="rect">
            <a:avLst/>
          </a:prstGeom>
          <a:ln>
            <a:noFill/>
          </a:ln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/>
          <p:nvPr/>
        </p:nvPicPr>
        <p:blipFill>
          <a:blip r:embed="rId4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4727848" y="1867406"/>
            <a:ext cx="3503303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>
              <a:lnSpc>
                <a:spcPct val="100000"/>
              </a:lnSpc>
            </a:pPr>
            <a:r>
              <a:rPr lang="es-ES" sz="2000" b="1" spc="-1" dirty="0">
                <a:solidFill>
                  <a:srgbClr val="31489F"/>
                </a:solidFill>
                <a:latin typeface="Trebuchet MS"/>
                <a:ea typeface="Trebuchet MS"/>
              </a:rPr>
              <a:t>EL ÚLTIMO CAMINO SEFARDÍ</a:t>
            </a:r>
          </a:p>
        </p:txBody>
      </p:sp>
      <p:pic>
        <p:nvPicPr>
          <p:cNvPr id="282" name="Imagen 1"/>
          <p:cNvPicPr/>
          <p:nvPr/>
        </p:nvPicPr>
        <p:blipFill>
          <a:blip r:embed="rId2" cstate="print"/>
          <a:stretch/>
        </p:blipFill>
        <p:spPr>
          <a:xfrm>
            <a:off x="1426037" y="1300608"/>
            <a:ext cx="1365840" cy="1311840"/>
          </a:xfrm>
          <a:prstGeom prst="rect">
            <a:avLst/>
          </a:prstGeom>
          <a:ln>
            <a:noFill/>
          </a:ln>
        </p:spPr>
      </p:pic>
      <p:pic>
        <p:nvPicPr>
          <p:cNvPr id="283" name="Imagen 2"/>
          <p:cNvPicPr/>
          <p:nvPr/>
        </p:nvPicPr>
        <p:blipFill>
          <a:blip r:embed="rId3" cstate="print"/>
          <a:stretch/>
        </p:blipFill>
        <p:spPr>
          <a:xfrm>
            <a:off x="1847528" y="3068960"/>
            <a:ext cx="4019224" cy="3080944"/>
          </a:xfrm>
          <a:prstGeom prst="rect">
            <a:avLst/>
          </a:prstGeom>
          <a:ln>
            <a:noFill/>
          </a:ln>
        </p:spPr>
      </p:pic>
      <p:pic>
        <p:nvPicPr>
          <p:cNvPr id="284" name="Imagen 3"/>
          <p:cNvPicPr/>
          <p:nvPr/>
        </p:nvPicPr>
        <p:blipFill>
          <a:blip r:embed="rId4" cstate="print"/>
          <a:stretch/>
        </p:blipFill>
        <p:spPr>
          <a:xfrm>
            <a:off x="6816080" y="3068960"/>
            <a:ext cx="4034664" cy="3080944"/>
          </a:xfrm>
          <a:prstGeom prst="rect">
            <a:avLst/>
          </a:prstGeom>
          <a:ln>
            <a:noFill/>
          </a:ln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/>
          <p:nvPr/>
        </p:nvPicPr>
        <p:blipFill>
          <a:blip r:embed="rId5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4007768" y="2132856"/>
            <a:ext cx="7640382" cy="3930840"/>
          </a:xfrm>
          <a:prstGeom prst="rect">
            <a:avLst/>
          </a:prstGeom>
          <a:solidFill>
            <a:schemeClr val="bg1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solidFill>
                  <a:srgbClr val="31489F"/>
                </a:solidFill>
                <a:latin typeface="Trebuchet MS"/>
                <a:ea typeface="Trebuchet MS"/>
              </a:rPr>
              <a:t> 		</a:t>
            </a:r>
            <a:endParaRPr lang="es-ES" sz="1800" b="0" strike="noStrike" spc="-1" dirty="0">
              <a:latin typeface="Arial"/>
            </a:endParaRPr>
          </a:p>
          <a:p>
            <a:pPr algn="ctr">
              <a:lnSpc>
                <a:spcPct val="150000"/>
              </a:lnSpc>
            </a:pPr>
            <a:r>
              <a:rPr lang="es-ES" sz="2000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Queremos </a:t>
            </a:r>
            <a:r>
              <a:rPr lang="es-ES" sz="2000" spc="-1" dirty="0">
                <a:solidFill>
                  <a:srgbClr val="31489F"/>
                </a:solidFill>
                <a:latin typeface="Trebuchet MS" panose="020B0603020202020204" pitchFamily="34" charset="0"/>
              </a:rPr>
              <a:t>poner en valor la importancia de lo </a:t>
            </a:r>
            <a:r>
              <a:rPr lang="es-ES" sz="2000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inmaterial.</a:t>
            </a:r>
            <a:endParaRPr lang="es-ES" sz="2000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s-ES" sz="2000" spc="-1" dirty="0">
                <a:solidFill>
                  <a:srgbClr val="31489F"/>
                </a:solidFill>
                <a:latin typeface="Trebuchet MS" panose="020B0603020202020204" pitchFamily="34" charset="0"/>
              </a:rPr>
              <a:t>Es prioritaria como recurso antropológico y cultural, también turístico, ofreciendo así al turista el acceso a las auténticas  raíces de la cultura rayana.</a:t>
            </a:r>
          </a:p>
          <a:p>
            <a:pPr algn="just">
              <a:lnSpc>
                <a:spcPct val="200000"/>
              </a:lnSpc>
            </a:pPr>
            <a:endParaRPr lang="es-ES" spc="-1" dirty="0">
              <a:solidFill>
                <a:srgbClr val="31489F"/>
              </a:solidFill>
              <a:latin typeface="Trebuchet MS"/>
              <a:ea typeface="Trebuchet MS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 algn="just">
              <a:lnSpc>
                <a:spcPct val="100000"/>
              </a:lnSpc>
            </a:pPr>
            <a:endParaRPr lang="es-ES" spc="-1" dirty="0">
              <a:solidFill>
                <a:srgbClr val="31489F"/>
              </a:solidFill>
              <a:latin typeface="Trebuchet MS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 smtClean="0">
              <a:solidFill>
                <a:srgbClr val="31489F"/>
              </a:solidFill>
              <a:latin typeface="Trebuchet MS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sp>
        <p:nvSpPr>
          <p:cNvPr id="286" name="CustomShape 2"/>
          <p:cNvSpPr/>
          <p:nvPr/>
        </p:nvSpPr>
        <p:spPr>
          <a:xfrm>
            <a:off x="6744072" y="1589504"/>
            <a:ext cx="2551680" cy="516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s-ES" sz="2000" b="1" strike="noStrike" spc="-1" dirty="0">
                <a:solidFill>
                  <a:srgbClr val="31489F"/>
                </a:solidFill>
                <a:latin typeface="Trebuchet MS"/>
                <a:ea typeface="Trebuchet MS"/>
              </a:rPr>
              <a:t>MEMORIA VIVA</a:t>
            </a:r>
            <a:endParaRPr lang="es-ES" sz="2000" b="0" strike="noStrike" spc="-1" dirty="0">
              <a:latin typeface="Arial"/>
            </a:endParaRPr>
          </a:p>
        </p:txBody>
      </p:sp>
      <p:pic>
        <p:nvPicPr>
          <p:cNvPr id="287" name="Imagen 1"/>
          <p:cNvPicPr/>
          <p:nvPr/>
        </p:nvPicPr>
        <p:blipFill>
          <a:blip r:embed="rId2" cstate="print"/>
          <a:stretch/>
        </p:blipFill>
        <p:spPr>
          <a:xfrm>
            <a:off x="1487488" y="1517320"/>
            <a:ext cx="1790257" cy="1440160"/>
          </a:xfrm>
          <a:prstGeom prst="rect">
            <a:avLst/>
          </a:prstGeom>
          <a:ln>
            <a:noFill/>
          </a:ln>
        </p:spPr>
      </p:pic>
      <p:pic>
        <p:nvPicPr>
          <p:cNvPr id="7" name="Picture 2"/>
          <p:cNvPicPr/>
          <p:nvPr/>
        </p:nvPicPr>
        <p:blipFill>
          <a:blip r:embed="rId3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CustomShape 1"/>
          <p:cNvSpPr/>
          <p:nvPr/>
        </p:nvSpPr>
        <p:spPr>
          <a:xfrm>
            <a:off x="3905216" y="1516150"/>
            <a:ext cx="7447367" cy="63335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s-ES" sz="2000" b="1" strike="noStrike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RESERVA ESTELAR DEL TAJO INTERNACIONAL</a:t>
            </a:r>
            <a:endParaRPr lang="es-ES" sz="2000" b="1" strike="noStrike" spc="-1" dirty="0">
              <a:latin typeface="Trebuchet MS" panose="020B0603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s-ES" sz="2000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ES" sz="1600" spc="-1" dirty="0">
              <a:solidFill>
                <a:srgbClr val="31489F"/>
              </a:solidFill>
              <a:latin typeface="Gill Sans MT"/>
              <a:ea typeface="Gill Sans MT"/>
            </a:endParaRPr>
          </a:p>
          <a:p>
            <a:pPr algn="just">
              <a:lnSpc>
                <a:spcPct val="100000"/>
              </a:lnSpc>
            </a:pPr>
            <a:endParaRPr lang="es-ES" sz="2000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 algn="just">
              <a:lnSpc>
                <a:spcPct val="100000"/>
              </a:lnSpc>
            </a:pPr>
            <a:endParaRPr lang="es-ES" sz="1600" spc="-1" dirty="0">
              <a:solidFill>
                <a:srgbClr val="31489F"/>
              </a:solidFill>
              <a:latin typeface="Gill Sans MT"/>
            </a:endParaRPr>
          </a:p>
          <a:p>
            <a:pPr algn="just">
              <a:lnSpc>
                <a:spcPct val="100000"/>
              </a:lnSpc>
            </a:pPr>
            <a:endParaRPr lang="es-ES" sz="1600" b="0" strike="noStrike" spc="-1" dirty="0">
              <a:latin typeface="Arial"/>
            </a:endParaRPr>
          </a:p>
        </p:txBody>
      </p:sp>
      <p:sp>
        <p:nvSpPr>
          <p:cNvPr id="289" name="CustomShape 2"/>
          <p:cNvSpPr/>
          <p:nvPr/>
        </p:nvSpPr>
        <p:spPr>
          <a:xfrm>
            <a:off x="10726920" y="4170600"/>
            <a:ext cx="187560" cy="342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7659" y="21120"/>
                </a:moveTo>
                <a:lnTo>
                  <a:pt x="19046" y="21520"/>
                </a:lnTo>
                <a:lnTo>
                  <a:pt x="20651" y="21600"/>
                </a:lnTo>
                <a:lnTo>
                  <a:pt x="21527" y="21240"/>
                </a:lnTo>
                <a:lnTo>
                  <a:pt x="21600" y="21120"/>
                </a:lnTo>
                <a:lnTo>
                  <a:pt x="21600" y="440"/>
                </a:lnTo>
                <a:lnTo>
                  <a:pt x="21016" y="0"/>
                </a:lnTo>
                <a:lnTo>
                  <a:pt x="19557" y="0"/>
                </a:lnTo>
                <a:lnTo>
                  <a:pt x="18024" y="280"/>
                </a:lnTo>
                <a:lnTo>
                  <a:pt x="17659" y="440"/>
                </a:lnTo>
                <a:lnTo>
                  <a:pt x="730" y="9720"/>
                </a:lnTo>
                <a:lnTo>
                  <a:pt x="0" y="10400"/>
                </a:lnTo>
                <a:lnTo>
                  <a:pt x="0" y="11160"/>
                </a:lnTo>
                <a:lnTo>
                  <a:pt x="657" y="11840"/>
                </a:lnTo>
                <a:lnTo>
                  <a:pt x="730" y="11840"/>
                </a:lnTo>
                <a:lnTo>
                  <a:pt x="17659" y="21120"/>
                </a:lnTo>
                <a:close/>
              </a:path>
            </a:pathLst>
          </a:custGeom>
          <a:solidFill>
            <a:srgbClr val="FDFDFD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90" name="Picture 4"/>
          <p:cNvPicPr/>
          <p:nvPr/>
        </p:nvPicPr>
        <p:blipFill>
          <a:blip r:embed="rId2" cstate="print"/>
          <a:stretch/>
        </p:blipFill>
        <p:spPr>
          <a:xfrm>
            <a:off x="4627545" y="2451111"/>
            <a:ext cx="6114624" cy="3781697"/>
          </a:xfrm>
          <a:prstGeom prst="rect">
            <a:avLst/>
          </a:prstGeom>
          <a:ln w="12600">
            <a:noFill/>
          </a:ln>
        </p:spPr>
      </p:pic>
      <p:pic>
        <p:nvPicPr>
          <p:cNvPr id="293" name="Imagen 2"/>
          <p:cNvPicPr/>
          <p:nvPr/>
        </p:nvPicPr>
        <p:blipFill>
          <a:blip r:embed="rId3" cstate="print"/>
          <a:stretch/>
        </p:blipFill>
        <p:spPr>
          <a:xfrm>
            <a:off x="1422761" y="1349132"/>
            <a:ext cx="1957894" cy="1600744"/>
          </a:xfrm>
          <a:prstGeom prst="rect">
            <a:avLst/>
          </a:prstGeom>
          <a:ln>
            <a:noFill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303912" y="3140969"/>
            <a:ext cx="6312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FFC000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b="1" dirty="0">
              <a:solidFill>
                <a:srgbClr val="FFC000"/>
              </a:solidFill>
              <a:latin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s-ES" sz="2800" b="1" i="0" u="none" strike="noStrike" cap="none" normalizeH="0" baseline="0" dirty="0" smtClean="0">
              <a:ln>
                <a:noFill/>
              </a:ln>
              <a:solidFill>
                <a:srgbClr val="FFC000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/>
          <p:nvPr/>
        </p:nvPicPr>
        <p:blipFill>
          <a:blip r:embed="rId4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1155465" y="1647420"/>
            <a:ext cx="4034520" cy="43592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>
              <a:lnSpc>
                <a:spcPct val="100000"/>
              </a:lnSpc>
            </a:pPr>
            <a:endParaRPr lang="es-E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s-ES" sz="2000" spc="-1" dirty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20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000000"/>
                </a:solidFill>
                <a:latin typeface="Trebuchet MS"/>
                <a:ea typeface="Trebuchet MS"/>
              </a:rPr>
              <a:t> </a:t>
            </a:r>
            <a:endParaRPr lang="es-ES" sz="2000" b="0" strike="noStrike" spc="-1" dirty="0"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1178954" y="2247840"/>
            <a:ext cx="2736000" cy="3639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>
              <a:lnSpc>
                <a:spcPct val="100000"/>
              </a:lnSpc>
            </a:pPr>
            <a:r>
              <a:rPr lang="es-ES" sz="2000" b="1" spc="-1" dirty="0">
                <a:solidFill>
                  <a:srgbClr val="31489F"/>
                </a:solidFill>
                <a:latin typeface="Trebuchet MS"/>
                <a:ea typeface="Trebuchet MS"/>
              </a:rPr>
              <a:t>VÍA DE LA ESTRELLA</a:t>
            </a:r>
          </a:p>
        </p:txBody>
      </p:sp>
      <p:pic>
        <p:nvPicPr>
          <p:cNvPr id="296" name="Picture 652"/>
          <p:cNvPicPr/>
          <p:nvPr/>
        </p:nvPicPr>
        <p:blipFill>
          <a:blip r:embed="rId2" cstate="print"/>
          <a:stretch/>
        </p:blipFill>
        <p:spPr>
          <a:xfrm>
            <a:off x="4049009" y="698917"/>
            <a:ext cx="7265791" cy="5420000"/>
          </a:xfrm>
          <a:prstGeom prst="rect">
            <a:avLst/>
          </a:prstGeom>
          <a:ln w="12600">
            <a:noFill/>
          </a:ln>
        </p:spPr>
      </p:pic>
      <p:sp>
        <p:nvSpPr>
          <p:cNvPr id="297" name="CustomShape 3"/>
          <p:cNvSpPr/>
          <p:nvPr/>
        </p:nvSpPr>
        <p:spPr>
          <a:xfrm>
            <a:off x="6692040" y="3266280"/>
            <a:ext cx="650880" cy="745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5" y="448"/>
                </a:lnTo>
                <a:lnTo>
                  <a:pt x="510" y="871"/>
                </a:lnTo>
                <a:lnTo>
                  <a:pt x="778" y="1294"/>
                </a:lnTo>
                <a:lnTo>
                  <a:pt x="1046" y="1742"/>
                </a:lnTo>
                <a:lnTo>
                  <a:pt x="1073" y="1841"/>
                </a:lnTo>
                <a:lnTo>
                  <a:pt x="1288" y="2314"/>
                </a:lnTo>
                <a:lnTo>
                  <a:pt x="1503" y="2737"/>
                </a:lnTo>
                <a:lnTo>
                  <a:pt x="1771" y="3160"/>
                </a:lnTo>
                <a:lnTo>
                  <a:pt x="1905" y="3310"/>
                </a:lnTo>
                <a:lnTo>
                  <a:pt x="2254" y="3683"/>
                </a:lnTo>
                <a:lnTo>
                  <a:pt x="3059" y="4429"/>
                </a:lnTo>
                <a:lnTo>
                  <a:pt x="3461" y="4778"/>
                </a:lnTo>
                <a:lnTo>
                  <a:pt x="3864" y="5101"/>
                </a:lnTo>
                <a:lnTo>
                  <a:pt x="4883" y="6047"/>
                </a:lnTo>
                <a:lnTo>
                  <a:pt x="5205" y="6445"/>
                </a:lnTo>
                <a:lnTo>
                  <a:pt x="5554" y="6843"/>
                </a:lnTo>
                <a:lnTo>
                  <a:pt x="5876" y="7217"/>
                </a:lnTo>
                <a:lnTo>
                  <a:pt x="7164" y="8809"/>
                </a:lnTo>
                <a:lnTo>
                  <a:pt x="7459" y="9158"/>
                </a:lnTo>
                <a:lnTo>
                  <a:pt x="7781" y="9606"/>
                </a:lnTo>
                <a:lnTo>
                  <a:pt x="8023" y="10053"/>
                </a:lnTo>
                <a:lnTo>
                  <a:pt x="8238" y="10501"/>
                </a:lnTo>
                <a:lnTo>
                  <a:pt x="8425" y="10949"/>
                </a:lnTo>
                <a:lnTo>
                  <a:pt x="8586" y="11422"/>
                </a:lnTo>
                <a:lnTo>
                  <a:pt x="8801" y="11870"/>
                </a:lnTo>
                <a:lnTo>
                  <a:pt x="8881" y="12069"/>
                </a:lnTo>
                <a:lnTo>
                  <a:pt x="9150" y="12467"/>
                </a:lnTo>
                <a:lnTo>
                  <a:pt x="9472" y="12890"/>
                </a:lnTo>
                <a:lnTo>
                  <a:pt x="9794" y="13338"/>
                </a:lnTo>
                <a:lnTo>
                  <a:pt x="10089" y="13736"/>
                </a:lnTo>
                <a:lnTo>
                  <a:pt x="10223" y="13985"/>
                </a:lnTo>
                <a:lnTo>
                  <a:pt x="10384" y="14458"/>
                </a:lnTo>
                <a:lnTo>
                  <a:pt x="10518" y="14931"/>
                </a:lnTo>
                <a:lnTo>
                  <a:pt x="10679" y="15404"/>
                </a:lnTo>
                <a:lnTo>
                  <a:pt x="10894" y="15876"/>
                </a:lnTo>
                <a:lnTo>
                  <a:pt x="10974" y="15976"/>
                </a:lnTo>
                <a:lnTo>
                  <a:pt x="11243" y="16374"/>
                </a:lnTo>
                <a:lnTo>
                  <a:pt x="11538" y="16797"/>
                </a:lnTo>
                <a:lnTo>
                  <a:pt x="12236" y="17594"/>
                </a:lnTo>
                <a:lnTo>
                  <a:pt x="12584" y="17967"/>
                </a:lnTo>
                <a:lnTo>
                  <a:pt x="12960" y="18340"/>
                </a:lnTo>
                <a:lnTo>
                  <a:pt x="13309" y="18713"/>
                </a:lnTo>
                <a:lnTo>
                  <a:pt x="13416" y="18838"/>
                </a:lnTo>
                <a:lnTo>
                  <a:pt x="13711" y="19186"/>
                </a:lnTo>
                <a:lnTo>
                  <a:pt x="14409" y="20082"/>
                </a:lnTo>
                <a:lnTo>
                  <a:pt x="14731" y="20406"/>
                </a:lnTo>
                <a:lnTo>
                  <a:pt x="15187" y="20629"/>
                </a:lnTo>
                <a:lnTo>
                  <a:pt x="15751" y="20804"/>
                </a:lnTo>
                <a:lnTo>
                  <a:pt x="16341" y="20928"/>
                </a:lnTo>
                <a:lnTo>
                  <a:pt x="16743" y="21028"/>
                </a:lnTo>
                <a:lnTo>
                  <a:pt x="17253" y="21102"/>
                </a:lnTo>
                <a:lnTo>
                  <a:pt x="17790" y="21152"/>
                </a:lnTo>
                <a:lnTo>
                  <a:pt x="18300" y="21152"/>
                </a:lnTo>
                <a:lnTo>
                  <a:pt x="18836" y="21202"/>
                </a:lnTo>
                <a:lnTo>
                  <a:pt x="19078" y="21252"/>
                </a:lnTo>
                <a:lnTo>
                  <a:pt x="19614" y="21376"/>
                </a:lnTo>
                <a:lnTo>
                  <a:pt x="20124" y="21451"/>
                </a:lnTo>
                <a:lnTo>
                  <a:pt x="20661" y="21525"/>
                </a:lnTo>
                <a:lnTo>
                  <a:pt x="21171" y="21575"/>
                </a:lnTo>
                <a:lnTo>
                  <a:pt x="21600" y="21600"/>
                </a:lnTo>
              </a:path>
            </a:pathLst>
          </a:custGeom>
          <a:noFill/>
          <a:ln w="38160">
            <a:solidFill>
              <a:srgbClr val="D2363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8" name="CustomShape 4"/>
          <p:cNvSpPr/>
          <p:nvPr/>
        </p:nvSpPr>
        <p:spPr>
          <a:xfrm>
            <a:off x="11314800" y="1784160"/>
            <a:ext cx="238320" cy="463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7719" y="21120"/>
                </a:moveTo>
                <a:lnTo>
                  <a:pt x="19111" y="21520"/>
                </a:lnTo>
                <a:lnTo>
                  <a:pt x="20721" y="21600"/>
                </a:lnTo>
                <a:lnTo>
                  <a:pt x="21600" y="21240"/>
                </a:lnTo>
                <a:lnTo>
                  <a:pt x="21600" y="440"/>
                </a:lnTo>
                <a:lnTo>
                  <a:pt x="21014" y="0"/>
                </a:lnTo>
                <a:lnTo>
                  <a:pt x="19550" y="0"/>
                </a:lnTo>
                <a:lnTo>
                  <a:pt x="18085" y="280"/>
                </a:lnTo>
                <a:lnTo>
                  <a:pt x="17719" y="440"/>
                </a:lnTo>
                <a:lnTo>
                  <a:pt x="732" y="9720"/>
                </a:lnTo>
                <a:lnTo>
                  <a:pt x="0" y="10400"/>
                </a:lnTo>
                <a:lnTo>
                  <a:pt x="0" y="11160"/>
                </a:lnTo>
                <a:lnTo>
                  <a:pt x="659" y="11840"/>
                </a:lnTo>
                <a:lnTo>
                  <a:pt x="732" y="11840"/>
                </a:lnTo>
                <a:lnTo>
                  <a:pt x="17719" y="21120"/>
                </a:lnTo>
                <a:close/>
              </a:path>
            </a:pathLst>
          </a:custGeom>
          <a:solidFill>
            <a:srgbClr val="FDFDFD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9" name="CustomShape 5"/>
          <p:cNvSpPr/>
          <p:nvPr/>
        </p:nvSpPr>
        <p:spPr>
          <a:xfrm>
            <a:off x="7379640" y="3928680"/>
            <a:ext cx="1003320" cy="1965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1319" y="0"/>
                </a:moveTo>
                <a:lnTo>
                  <a:pt x="346" y="419"/>
                </a:lnTo>
                <a:lnTo>
                  <a:pt x="0" y="5767"/>
                </a:lnTo>
                <a:lnTo>
                  <a:pt x="0" y="16882"/>
                </a:lnTo>
                <a:lnTo>
                  <a:pt x="462" y="21390"/>
                </a:lnTo>
                <a:lnTo>
                  <a:pt x="20281" y="21600"/>
                </a:lnTo>
                <a:lnTo>
                  <a:pt x="20875" y="21600"/>
                </a:lnTo>
                <a:lnTo>
                  <a:pt x="21567" y="18664"/>
                </a:lnTo>
                <a:lnTo>
                  <a:pt x="21600" y="8388"/>
                </a:lnTo>
                <a:lnTo>
                  <a:pt x="21600" y="4718"/>
                </a:lnTo>
                <a:lnTo>
                  <a:pt x="21138" y="210"/>
                </a:lnTo>
                <a:lnTo>
                  <a:pt x="1319" y="0"/>
                </a:lnTo>
                <a:close/>
              </a:path>
            </a:pathLst>
          </a:custGeom>
          <a:solidFill>
            <a:srgbClr val="D2363B"/>
          </a:soli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0" name="CustomShape 6"/>
          <p:cNvSpPr/>
          <p:nvPr/>
        </p:nvSpPr>
        <p:spPr>
          <a:xfrm>
            <a:off x="7379640" y="3928680"/>
            <a:ext cx="1003320" cy="2134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rIns="45720"/>
          <a:lstStyle/>
          <a:p>
            <a:pPr>
              <a:lnSpc>
                <a:spcPct val="100000"/>
              </a:lnSpc>
            </a:pPr>
            <a:r>
              <a:rPr lang="es-ES" sz="800" b="0" strike="noStrike" spc="-1">
                <a:solidFill>
                  <a:srgbClr val="000000"/>
                </a:solidFill>
                <a:latin typeface="Trebuchet MS"/>
                <a:ea typeface="Trebuchet MS"/>
              </a:rPr>
              <a:t>VIA </a:t>
            </a:r>
            <a:r>
              <a:rPr lang="es-ES" sz="600" b="0" strike="noStrike" spc="-1">
                <a:solidFill>
                  <a:srgbClr val="000000"/>
                </a:solidFill>
                <a:latin typeface="Trebuchet MS"/>
                <a:ea typeface="Trebuchet MS"/>
              </a:rPr>
              <a:t>DA ESTRELA</a:t>
            </a:r>
            <a:endParaRPr lang="es-ES" sz="600" b="0" strike="noStrike" spc="-1">
              <a:latin typeface="Arial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/>
          <p:nvPr/>
        </p:nvPicPr>
        <p:blipFill>
          <a:blip r:embed="rId3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8184232" y="1916832"/>
            <a:ext cx="3096344" cy="108012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>
              <a:lnSpc>
                <a:spcPct val="150000"/>
              </a:lnSpc>
            </a:pPr>
            <a:r>
              <a:rPr lang="es-ES" sz="2000" b="1" strike="noStrike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Trebuchet MS"/>
              </a:rPr>
              <a:t>RUTA  </a:t>
            </a:r>
          </a:p>
          <a:p>
            <a:pPr>
              <a:lnSpc>
                <a:spcPct val="150000"/>
              </a:lnSpc>
            </a:pPr>
            <a:r>
              <a:rPr lang="es-ES" sz="2000" b="1" strike="noStrike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Trebuchet MS"/>
              </a:rPr>
              <a:t>CUARCITA </a:t>
            </a:r>
            <a:r>
              <a:rPr lang="es-ES" sz="2000" b="1" strike="noStrike" spc="-1" dirty="0">
                <a:solidFill>
                  <a:srgbClr val="31489F"/>
                </a:solidFill>
                <a:latin typeface="Trebuchet MS" panose="020B0603020202020204" pitchFamily="34" charset="0"/>
                <a:ea typeface="Trebuchet MS"/>
              </a:rPr>
              <a:t>ARMORICANA</a:t>
            </a:r>
            <a:endParaRPr lang="es-ES" sz="20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endParaRPr lang="es-ES" sz="1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5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5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5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5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5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5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5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</a:endParaRPr>
          </a:p>
          <a:p>
            <a:pPr>
              <a:lnSpc>
                <a:spcPct val="150000"/>
              </a:lnSpc>
            </a:pPr>
            <a:endParaRPr lang="es-ES" sz="1600" spc="-1" dirty="0"/>
          </a:p>
          <a:p>
            <a:pPr>
              <a:lnSpc>
                <a:spcPct val="150000"/>
              </a:lnSpc>
            </a:pPr>
            <a:endParaRPr lang="es-ES" sz="1600" b="0" strike="noStrike" spc="-1" dirty="0">
              <a:latin typeface="Arial"/>
            </a:endParaRPr>
          </a:p>
        </p:txBody>
      </p:sp>
      <p:pic>
        <p:nvPicPr>
          <p:cNvPr id="302" name="Picture 4"/>
          <p:cNvPicPr/>
          <p:nvPr/>
        </p:nvPicPr>
        <p:blipFill>
          <a:blip r:embed="rId2" cstate="print"/>
          <a:stretch/>
        </p:blipFill>
        <p:spPr>
          <a:xfrm>
            <a:off x="1343472" y="1340768"/>
            <a:ext cx="6840760" cy="5155010"/>
          </a:xfrm>
          <a:prstGeom prst="rect">
            <a:avLst/>
          </a:prstGeom>
          <a:ln w="12600">
            <a:noFill/>
          </a:ln>
        </p:spPr>
      </p:pic>
      <p:sp>
        <p:nvSpPr>
          <p:cNvPr id="303" name="CustomShape 2"/>
          <p:cNvSpPr/>
          <p:nvPr/>
        </p:nvSpPr>
        <p:spPr>
          <a:xfrm>
            <a:off x="1505880" y="4448520"/>
            <a:ext cx="4392000" cy="1793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/>
          <p:nvPr/>
        </p:nvPicPr>
        <p:blipFill>
          <a:blip r:embed="rId3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7536160" y="1268760"/>
            <a:ext cx="4104456" cy="525658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>
              <a:lnSpc>
                <a:spcPct val="100000"/>
              </a:lnSpc>
            </a:pPr>
            <a:r>
              <a:rPr lang="es-ES" sz="2000" b="1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SECTOR EMPRESARIAL</a:t>
            </a:r>
          </a:p>
          <a:p>
            <a:pPr>
              <a:lnSpc>
                <a:spcPct val="100000"/>
              </a:lnSpc>
            </a:pPr>
            <a:endParaRPr lang="es-ES" sz="2000" b="1" strike="noStrike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Creación, fortalecimiento y cohesión del tejido empresarial existente.</a:t>
            </a:r>
            <a:endParaRPr lang="es-ES" sz="2000" strike="noStrike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Jornadas de intercambio de conocimiento empresarial a través de viajes y experiencias en el territorio y en conexión con territorios con similares características.</a:t>
            </a:r>
          </a:p>
          <a:p>
            <a:pPr>
              <a:lnSpc>
                <a:spcPct val="100000"/>
              </a:lnSpc>
            </a:pPr>
            <a:endParaRPr lang="es-ES" sz="2000" b="1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pc="-1" dirty="0" smtClean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pc="-1" dirty="0" smtClean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trike="noStrike" spc="-1" dirty="0" smtClean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trike="noStrike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</a:endParaRPr>
          </a:p>
          <a:p>
            <a:pPr>
              <a:lnSpc>
                <a:spcPct val="100000"/>
              </a:lnSpc>
            </a:pPr>
            <a:endParaRPr lang="es-ES" sz="1600" spc="-1" dirty="0"/>
          </a:p>
          <a:p>
            <a:pPr>
              <a:lnSpc>
                <a:spcPct val="100000"/>
              </a:lnSpc>
            </a:pPr>
            <a:endParaRPr lang="es-ES" sz="1600" b="0" strike="noStrike" spc="-1" dirty="0"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1505880" y="4448520"/>
            <a:ext cx="4392000" cy="1793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/>
          <p:nvPr/>
        </p:nvPicPr>
        <p:blipFill>
          <a:blip r:embed="rId2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72" y="1275191"/>
            <a:ext cx="5931360" cy="444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053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7608168" y="548680"/>
            <a:ext cx="4104456" cy="576064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>
              <a:lnSpc>
                <a:spcPct val="100000"/>
              </a:lnSpc>
            </a:pPr>
            <a:r>
              <a:rPr lang="es-ES" sz="2000" b="1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PROYECTO EDUCATIVO</a:t>
            </a:r>
          </a:p>
          <a:p>
            <a:pPr>
              <a:lnSpc>
                <a:spcPct val="100000"/>
              </a:lnSpc>
            </a:pPr>
            <a:endParaRPr lang="es-ES" sz="2000" b="1" strike="noStrike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s-ES" sz="2000" b="1" u="sng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Concienciar</a:t>
            </a:r>
            <a:r>
              <a:rPr lang="es-ES" sz="2000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 a la población más joven de la importancia del lugar en el que viven.</a:t>
            </a:r>
          </a:p>
          <a:p>
            <a:pPr>
              <a:lnSpc>
                <a:spcPct val="150000"/>
              </a:lnSpc>
            </a:pPr>
            <a:r>
              <a:rPr lang="es-ES" sz="2000" b="1" u="sng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Optimizar</a:t>
            </a:r>
            <a:r>
              <a:rPr lang="es-ES" sz="2000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 la formación del profesorado.</a:t>
            </a:r>
          </a:p>
          <a:p>
            <a:pPr>
              <a:lnSpc>
                <a:spcPct val="150000"/>
              </a:lnSpc>
            </a:pPr>
            <a:r>
              <a:rPr lang="es-ES" sz="2000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Elaboración de </a:t>
            </a:r>
            <a:r>
              <a:rPr lang="es-ES" sz="2000" b="1" u="sng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material didáctico y divulgativo.</a:t>
            </a:r>
          </a:p>
          <a:p>
            <a:pPr>
              <a:lnSpc>
                <a:spcPct val="150000"/>
              </a:lnSpc>
            </a:pPr>
            <a:r>
              <a:rPr lang="es-ES" sz="2000" b="1" u="sng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Fortalecer los lazos</a:t>
            </a:r>
            <a:r>
              <a:rPr lang="es-ES" sz="2000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 de unión entre ambos lados de la frontera con el apoyo a iniciativas educativas (</a:t>
            </a:r>
            <a:r>
              <a:rPr lang="es-ES" sz="2000" b="1" spc="-1" dirty="0" err="1" smtClean="0">
                <a:solidFill>
                  <a:srgbClr val="31489F"/>
                </a:solidFill>
                <a:latin typeface="Trebuchet MS" panose="020B0603020202020204" pitchFamily="34" charset="0"/>
              </a:rPr>
              <a:t>bioconvivencia</a:t>
            </a:r>
            <a:r>
              <a:rPr lang="es-ES" sz="2000" spc="-1" dirty="0">
                <a:solidFill>
                  <a:srgbClr val="31489F"/>
                </a:solidFill>
                <a:latin typeface="Trebuchet MS" panose="020B0603020202020204" pitchFamily="34" charset="0"/>
              </a:rPr>
              <a:t>)</a:t>
            </a:r>
            <a:endParaRPr lang="es-ES" sz="2000" spc="-1" dirty="0" smtClean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pc="-1" dirty="0" smtClean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pc="-1" dirty="0" smtClean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trike="noStrike" spc="-1" dirty="0" smtClean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trike="noStrike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</a:endParaRPr>
          </a:p>
          <a:p>
            <a:pPr>
              <a:lnSpc>
                <a:spcPct val="100000"/>
              </a:lnSpc>
            </a:pPr>
            <a:endParaRPr lang="es-ES" sz="1600" spc="-1" dirty="0"/>
          </a:p>
          <a:p>
            <a:pPr>
              <a:lnSpc>
                <a:spcPct val="100000"/>
              </a:lnSpc>
            </a:pPr>
            <a:endParaRPr lang="es-ES" sz="1600" b="0" strike="noStrike" spc="-1" dirty="0"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1505880" y="4448520"/>
            <a:ext cx="4392000" cy="1793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/>
          <p:nvPr/>
        </p:nvPicPr>
        <p:blipFill>
          <a:blip r:embed="rId2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700808"/>
            <a:ext cx="5220072" cy="3915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979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685" y="502666"/>
            <a:ext cx="8376630" cy="5852667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3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CustomShape 1"/>
          <p:cNvSpPr/>
          <p:nvPr/>
        </p:nvSpPr>
        <p:spPr>
          <a:xfrm>
            <a:off x="1847528" y="1412776"/>
            <a:ext cx="5112568" cy="2304256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algn="ctr">
              <a:lnSpc>
                <a:spcPct val="100000"/>
              </a:lnSpc>
            </a:pPr>
            <a:r>
              <a:rPr lang="es-ES" sz="2000" b="1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LOS ESPACIOS PROTEGIDOS:</a:t>
            </a:r>
          </a:p>
          <a:p>
            <a:pPr algn="ctr">
              <a:lnSpc>
                <a:spcPct val="100000"/>
              </a:lnSpc>
            </a:pPr>
            <a:endParaRPr lang="es-ES" sz="2000" b="1" u="sng" spc="-1" dirty="0" smtClean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s-ES" sz="2000" b="1" u="sng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LA RESERVA DE LA BIOSFERA</a:t>
            </a:r>
            <a:endParaRPr lang="es-ES" sz="2000" b="1" strike="noStrike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 algn="ctr"/>
            <a:r>
              <a:rPr lang="es-ES" sz="2000" spc="-1" dirty="0" smtClean="0">
                <a:solidFill>
                  <a:srgbClr val="31489F"/>
                </a:solidFill>
                <a:latin typeface="Trebuchet MS" panose="020B0603020202020204" pitchFamily="34" charset="0"/>
              </a:rPr>
              <a:t>Mes de la Reserva de la Biosfera Transfronteriza Tajo-Tejo Internacional</a:t>
            </a:r>
            <a:endParaRPr lang="es-ES" sz="2000" b="1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pc="-1" dirty="0" smtClean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pc="-1" dirty="0" smtClean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trike="noStrike" spc="-1" dirty="0" smtClean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1" strike="noStrike" spc="-1" dirty="0">
              <a:solidFill>
                <a:srgbClr val="31489F"/>
              </a:solidFill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20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b="0" strike="noStrike" spc="-1" dirty="0" smtClean="0">
              <a:solidFill>
                <a:srgbClr val="31489F"/>
              </a:solidFill>
              <a:latin typeface="Trebuchet MS"/>
              <a:ea typeface="Trebuchet MS"/>
            </a:endParaRPr>
          </a:p>
          <a:p>
            <a:pPr>
              <a:lnSpc>
                <a:spcPct val="100000"/>
              </a:lnSpc>
            </a:pPr>
            <a:endParaRPr lang="es-ES" sz="1600" spc="-1" dirty="0">
              <a:solidFill>
                <a:srgbClr val="31489F"/>
              </a:solidFill>
              <a:latin typeface="Trebuchet MS"/>
            </a:endParaRPr>
          </a:p>
          <a:p>
            <a:pPr>
              <a:lnSpc>
                <a:spcPct val="100000"/>
              </a:lnSpc>
            </a:pPr>
            <a:endParaRPr lang="es-ES" sz="1600" spc="-1" dirty="0"/>
          </a:p>
          <a:p>
            <a:pPr>
              <a:lnSpc>
                <a:spcPct val="100000"/>
              </a:lnSpc>
            </a:pPr>
            <a:endParaRPr lang="es-ES" sz="1600" b="0" strike="noStrike" spc="-1" dirty="0"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1505880" y="4448520"/>
            <a:ext cx="4392000" cy="179388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>
              <a:lnSpc>
                <a:spcPct val="100000"/>
              </a:lnSpc>
            </a:pPr>
            <a:endParaRPr lang="es-ES" sz="1800" b="0" strike="noStrike" spc="-1" dirty="0">
              <a:latin typeface="Arial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/>
          <p:nvPr/>
        </p:nvPicPr>
        <p:blipFill>
          <a:blip r:embed="rId2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115" y="3221890"/>
            <a:ext cx="4039232" cy="302942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1137184"/>
            <a:ext cx="3744416" cy="524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7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Picture 9"/>
          <p:cNvPicPr/>
          <p:nvPr/>
        </p:nvPicPr>
        <p:blipFill>
          <a:blip r:embed="rId3" cstate="print">
            <a:lum bright="70000" contrast="-70000"/>
          </a:blip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</p:pic>
      <p:sp>
        <p:nvSpPr>
          <p:cNvPr id="305" name="CustomShape 1"/>
          <p:cNvSpPr/>
          <p:nvPr/>
        </p:nvSpPr>
        <p:spPr>
          <a:xfrm>
            <a:off x="1853640" y="1910160"/>
            <a:ext cx="8637120" cy="1583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s-ES" sz="2800" b="1" strike="noStrike" spc="-1">
                <a:solidFill>
                  <a:srgbClr val="3366FF"/>
                </a:solidFill>
                <a:latin typeface="Lucida Sans"/>
                <a:ea typeface="Microsoft YaHei"/>
              </a:rPr>
              <a:t>MUCHAS GRACIAS POR VUESTRA ATENCIÓN</a:t>
            </a:r>
            <a:endParaRPr lang="es-ES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s-ES" sz="2800" b="0" strike="noStrike" spc="-1">
              <a:latin typeface="Arial"/>
            </a:endParaRPr>
          </a:p>
        </p:txBody>
      </p:sp>
      <p:pic>
        <p:nvPicPr>
          <p:cNvPr id="306" name="Picture 6"/>
          <p:cNvPicPr/>
          <p:nvPr/>
        </p:nvPicPr>
        <p:blipFill>
          <a:blip r:embed="rId4" cstate="print"/>
          <a:stretch/>
        </p:blipFill>
        <p:spPr>
          <a:xfrm>
            <a:off x="3543840" y="2781000"/>
            <a:ext cx="4734000" cy="1785240"/>
          </a:xfrm>
          <a:prstGeom prst="rect">
            <a:avLst/>
          </a:prstGeom>
          <a:ln>
            <a:noFill/>
          </a:ln>
        </p:spPr>
      </p:pic>
      <p:sp>
        <p:nvSpPr>
          <p:cNvPr id="307" name="CustomShape 2"/>
          <p:cNvSpPr/>
          <p:nvPr/>
        </p:nvSpPr>
        <p:spPr>
          <a:xfrm>
            <a:off x="2962800" y="4500000"/>
            <a:ext cx="5896080" cy="9147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es-ES" sz="5400" b="1" strike="noStrike" spc="-1">
                <a:solidFill>
                  <a:srgbClr val="C00000"/>
                </a:solidFill>
                <a:latin typeface="Calibri"/>
                <a:ea typeface="Microsoft YaHei"/>
              </a:rPr>
              <a:t>www.dip-caceres.es</a:t>
            </a:r>
            <a:endParaRPr lang="es-ES" sz="5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CustomShape 1"/>
          <p:cNvSpPr/>
          <p:nvPr/>
        </p:nvSpPr>
        <p:spPr>
          <a:xfrm>
            <a:off x="927720" y="700560"/>
            <a:ext cx="8714880" cy="856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23" name="Picture 3"/>
          <p:cNvPicPr/>
          <p:nvPr/>
        </p:nvPicPr>
        <p:blipFill>
          <a:blip r:embed="rId3" cstate="print"/>
          <a:stretch/>
        </p:blipFill>
        <p:spPr>
          <a:xfrm>
            <a:off x="3856396" y="260648"/>
            <a:ext cx="7776864" cy="6391929"/>
          </a:xfrm>
          <a:prstGeom prst="rect">
            <a:avLst/>
          </a:prstGeom>
          <a:ln>
            <a:noFill/>
          </a:ln>
        </p:spPr>
      </p:pic>
      <p:pic>
        <p:nvPicPr>
          <p:cNvPr id="224" name="Picture 3"/>
          <p:cNvPicPr/>
          <p:nvPr/>
        </p:nvPicPr>
        <p:blipFill>
          <a:blip r:embed="rId4" cstate="print"/>
          <a:stretch/>
        </p:blipFill>
        <p:spPr>
          <a:xfrm>
            <a:off x="1892785" y="4221088"/>
            <a:ext cx="1180184" cy="1080120"/>
          </a:xfrm>
          <a:prstGeom prst="rect">
            <a:avLst/>
          </a:prstGeom>
          <a:ln>
            <a:noFill/>
          </a:ln>
        </p:spPr>
      </p:pic>
      <p:pic>
        <p:nvPicPr>
          <p:cNvPr id="225" name="Picture 2"/>
          <p:cNvPicPr/>
          <p:nvPr/>
        </p:nvPicPr>
        <p:blipFill>
          <a:blip r:embed="rId5" cstate="print"/>
          <a:stretch/>
        </p:blipFill>
        <p:spPr>
          <a:xfrm>
            <a:off x="1630199" y="1446274"/>
            <a:ext cx="1442770" cy="1442770"/>
          </a:xfrm>
          <a:prstGeom prst="rect">
            <a:avLst/>
          </a:prstGeom>
          <a:ln>
            <a:noFill/>
          </a:ln>
        </p:spPr>
      </p:pic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/>
          <p:nvPr/>
        </p:nvPicPr>
        <p:blipFill>
          <a:blip r:embed="rId6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4872151" y="2264409"/>
            <a:ext cx="4409080" cy="422825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342900" indent="-342900">
              <a:spcBef>
                <a:spcPts val="697"/>
              </a:spcBef>
              <a:buClr>
                <a:srgbClr val="003366"/>
              </a:buClr>
              <a:buSzPct val="75000"/>
              <a:buFont typeface="Arial" panose="020B0604020202020204" pitchFamily="34" charset="0"/>
              <a:buChar char="•"/>
            </a:pPr>
            <a:r>
              <a:rPr lang="es-ES" sz="2000" spc="-1" dirty="0">
                <a:solidFill>
                  <a:schemeClr val="accent2"/>
                </a:solidFill>
                <a:latin typeface="Trebuchet MS" panose="020B0603020202020204" pitchFamily="34" charset="0"/>
                <a:ea typeface="Gill Sans MT"/>
              </a:rPr>
              <a:t>Baja densidad de población.</a:t>
            </a:r>
          </a:p>
        </p:txBody>
      </p:sp>
      <p:sp>
        <p:nvSpPr>
          <p:cNvPr id="244" name="TextShape 2"/>
          <p:cNvSpPr txBox="1"/>
          <p:nvPr/>
        </p:nvSpPr>
        <p:spPr>
          <a:xfrm>
            <a:off x="1011240" y="365760"/>
            <a:ext cx="10515240" cy="1047016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90000"/>
              </a:lnSpc>
            </a:pPr>
            <a:r>
              <a:rPr lang="es-ES" sz="2400" b="1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CARACTERÍSTICAS DEL TERRITORIO</a:t>
            </a:r>
            <a:endParaRPr lang="es-ES" sz="2400" b="1" spc="-1" dirty="0">
              <a:solidFill>
                <a:srgbClr val="31489F"/>
              </a:solidFill>
              <a:latin typeface="Trebuchet MS" panose="020B0603020202020204" pitchFamily="34" charset="0"/>
              <a:ea typeface="Gill Sans MT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/>
          <p:nvPr/>
        </p:nvPicPr>
        <p:blipFill>
          <a:blip r:embed="rId2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  <p:sp>
        <p:nvSpPr>
          <p:cNvPr id="12" name="CustomShape 1"/>
          <p:cNvSpPr/>
          <p:nvPr/>
        </p:nvSpPr>
        <p:spPr>
          <a:xfrm>
            <a:off x="4866532" y="3783140"/>
            <a:ext cx="4409080" cy="44780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342900" indent="-342900">
              <a:lnSpc>
                <a:spcPct val="100000"/>
              </a:lnSpc>
              <a:spcBef>
                <a:spcPts val="697"/>
              </a:spcBef>
              <a:buClr>
                <a:srgbClr val="003366"/>
              </a:buClr>
              <a:buSzPct val="75000"/>
              <a:buFont typeface="Arial" panose="020B0604020202020204" pitchFamily="34" charset="0"/>
              <a:buChar char="•"/>
            </a:pPr>
            <a:r>
              <a:rPr lang="es-ES" sz="2000" spc="-1" dirty="0">
                <a:solidFill>
                  <a:schemeClr val="accent2"/>
                </a:solidFill>
                <a:latin typeface="Trebuchet MS" panose="020B0603020202020204" pitchFamily="34" charset="0"/>
                <a:ea typeface="Gill Sans MT"/>
              </a:rPr>
              <a:t>Gran biodiversidad.</a:t>
            </a:r>
          </a:p>
          <a:p>
            <a:pPr>
              <a:lnSpc>
                <a:spcPct val="100000"/>
              </a:lnSpc>
            </a:pPr>
            <a:endParaRPr lang="es-ES" sz="2200" b="0" strike="noStrike" spc="-1" dirty="0">
              <a:latin typeface="Arial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4866532" y="4969681"/>
            <a:ext cx="7094386" cy="104493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s-ES" sz="2000" b="1" u="sng" spc="-1" dirty="0" smtClean="0">
                <a:solidFill>
                  <a:schemeClr val="accent6"/>
                </a:solidFill>
                <a:latin typeface="Trebuchet MS" panose="020B0603020202020204" pitchFamily="34" charset="0"/>
                <a:ea typeface="Gill Sans MT"/>
              </a:rPr>
              <a:t>Gran </a:t>
            </a:r>
            <a:r>
              <a:rPr lang="es-ES" sz="2000" b="1" u="sng" spc="-1" dirty="0">
                <a:solidFill>
                  <a:schemeClr val="accent6"/>
                </a:solidFill>
                <a:latin typeface="Trebuchet MS" panose="020B0603020202020204" pitchFamily="34" charset="0"/>
                <a:ea typeface="Gill Sans MT"/>
              </a:rPr>
              <a:t>riqueza patrimonial y cultural transfronteriza a la espera de ser difundida y de ser aprovechada de manera eficiente.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s-ES" sz="2200" b="0" strike="noStrike" spc="-1" dirty="0">
              <a:latin typeface="Arial"/>
            </a:endParaRPr>
          </a:p>
        </p:txBody>
      </p:sp>
      <p:pic>
        <p:nvPicPr>
          <p:cNvPr id="11" name="Imagen 1"/>
          <p:cNvPicPr/>
          <p:nvPr/>
        </p:nvPicPr>
        <p:blipFill>
          <a:blip r:embed="rId4" cstate="print"/>
          <a:stretch/>
        </p:blipFill>
        <p:spPr>
          <a:xfrm>
            <a:off x="1437909" y="1581874"/>
            <a:ext cx="3212580" cy="4439414"/>
          </a:xfrm>
          <a:prstGeom prst="rect">
            <a:avLst/>
          </a:prstGeom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4788443" y="2820504"/>
            <a:ext cx="6753924" cy="797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0000"/>
              </a:lnSpc>
              <a:spcBef>
                <a:spcPts val="697"/>
              </a:spcBef>
              <a:buClr>
                <a:srgbClr val="003366"/>
              </a:buClr>
              <a:buSzPct val="75000"/>
              <a:buFont typeface="Arial" panose="020B0604020202020204" pitchFamily="34" charset="0"/>
              <a:buChar char="•"/>
            </a:pPr>
            <a:r>
              <a:rPr lang="es-ES" sz="2000" spc="-1" dirty="0">
                <a:solidFill>
                  <a:schemeClr val="accent2"/>
                </a:solidFill>
                <a:latin typeface="Trebuchet MS" panose="020B0603020202020204" pitchFamily="34" charset="0"/>
                <a:ea typeface="Gill Sans MT"/>
              </a:rPr>
              <a:t>Aprovechamiento extensivo de la agricultura y </a:t>
            </a:r>
          </a:p>
          <a:p>
            <a:pPr>
              <a:lnSpc>
                <a:spcPct val="100000"/>
              </a:lnSpc>
              <a:spcBef>
                <a:spcPts val="697"/>
              </a:spcBef>
              <a:buClr>
                <a:srgbClr val="003366"/>
              </a:buClr>
              <a:buSzPct val="75000"/>
            </a:pPr>
            <a:r>
              <a:rPr lang="es-ES" sz="2000" spc="-1" dirty="0" smtClean="0">
                <a:solidFill>
                  <a:schemeClr val="accent2"/>
                </a:solidFill>
                <a:latin typeface="Trebuchet MS" panose="020B0603020202020204" pitchFamily="34" charset="0"/>
                <a:ea typeface="Gill Sans MT"/>
              </a:rPr>
              <a:t>     ganadería </a:t>
            </a:r>
            <a:r>
              <a:rPr lang="es-ES" sz="2000" spc="-1" dirty="0">
                <a:solidFill>
                  <a:schemeClr val="accent2"/>
                </a:solidFill>
                <a:latin typeface="Trebuchet MS" panose="020B0603020202020204" pitchFamily="34" charset="0"/>
                <a:ea typeface="Gill Sans MT"/>
              </a:rPr>
              <a:t>tradicionales.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4788443" y="1641884"/>
            <a:ext cx="67676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spcBef>
                <a:spcPts val="697"/>
              </a:spcBef>
              <a:buClr>
                <a:srgbClr val="003366"/>
              </a:buClr>
              <a:buSzPct val="75000"/>
              <a:buFont typeface="Arial" panose="020B0604020202020204" pitchFamily="34" charset="0"/>
              <a:buChar char="•"/>
            </a:pPr>
            <a:r>
              <a:rPr lang="es-ES" sz="2000" spc="-1" dirty="0">
                <a:solidFill>
                  <a:schemeClr val="accent2"/>
                </a:solidFill>
                <a:latin typeface="Trebuchet MS" panose="020B0603020202020204" pitchFamily="34" charset="0"/>
                <a:ea typeface="Gill Sans MT"/>
              </a:rPr>
              <a:t>Zonas rurales con predominio de la actividad agrícola.</a:t>
            </a:r>
          </a:p>
        </p:txBody>
      </p:sp>
      <p:sp>
        <p:nvSpPr>
          <p:cNvPr id="15" name="CustomShape 1"/>
          <p:cNvSpPr/>
          <p:nvPr/>
        </p:nvSpPr>
        <p:spPr>
          <a:xfrm>
            <a:off x="4866532" y="4378364"/>
            <a:ext cx="6518321" cy="447809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342900" indent="-342900">
              <a:spcBef>
                <a:spcPts val="697"/>
              </a:spcBef>
              <a:buClr>
                <a:srgbClr val="003366"/>
              </a:buClr>
              <a:buSzPct val="75000"/>
              <a:buFont typeface="Arial" panose="020B0604020202020204" pitchFamily="34" charset="0"/>
              <a:buChar char="•"/>
            </a:pPr>
            <a:r>
              <a:rPr lang="es-ES" sz="2000" spc="-1" dirty="0">
                <a:solidFill>
                  <a:schemeClr val="accent2"/>
                </a:solidFill>
                <a:latin typeface="Trebuchet MS" panose="020B0603020202020204" pitchFamily="34" charset="0"/>
                <a:ea typeface="Gill Sans MT"/>
              </a:rPr>
              <a:t>Alto grado de conservación medioambiental.</a:t>
            </a:r>
          </a:p>
          <a:p>
            <a:pPr>
              <a:lnSpc>
                <a:spcPct val="100000"/>
              </a:lnSpc>
            </a:pPr>
            <a:endParaRPr lang="es-ES" sz="2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1203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/>
      <p:bldP spid="12" grpId="0"/>
      <p:bldP spid="13" grpId="0"/>
      <p:bldP spid="2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Imagen 1"/>
          <p:cNvPicPr/>
          <p:nvPr/>
        </p:nvPicPr>
        <p:blipFill>
          <a:blip r:embed="rId3" cstate="print"/>
          <a:stretch/>
        </p:blipFill>
        <p:spPr>
          <a:xfrm>
            <a:off x="1703512" y="836712"/>
            <a:ext cx="3746171" cy="4708009"/>
          </a:xfrm>
          <a:prstGeom prst="rect">
            <a:avLst/>
          </a:prstGeom>
          <a:ln>
            <a:noFill/>
          </a:ln>
        </p:spPr>
      </p:pic>
      <p:pic>
        <p:nvPicPr>
          <p:cNvPr id="3" name="Picture 2"/>
          <p:cNvPicPr/>
          <p:nvPr/>
        </p:nvPicPr>
        <p:blipFill>
          <a:blip r:embed="rId4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807968" y="1527545"/>
            <a:ext cx="54726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El 18 de marzo de 2016 se declara la </a:t>
            </a:r>
            <a:r>
              <a:rPr lang="es-ES" sz="2000" b="1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Reserva de la Biosfera Transfronteriza Tajo-Tejo Internacional</a:t>
            </a:r>
            <a:r>
              <a:rPr lang="es-ES" sz="2000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 por parte de la </a:t>
            </a:r>
            <a:r>
              <a:rPr lang="es-ES" sz="2000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UNESCO</a:t>
            </a:r>
            <a:r>
              <a:rPr lang="es-ES" sz="2000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.</a:t>
            </a:r>
            <a:endParaRPr lang="es-ES" sz="2000" spc="-1" dirty="0" smtClean="0">
              <a:solidFill>
                <a:srgbClr val="31489F"/>
              </a:solidFill>
              <a:latin typeface="Trebuchet MS" panose="020B0603020202020204" pitchFamily="34" charset="0"/>
              <a:ea typeface="Gill Sans MT"/>
            </a:endParaRPr>
          </a:p>
          <a:p>
            <a:pPr algn="just"/>
            <a:endParaRPr lang="es-ES" sz="2000" spc="-1" dirty="0">
              <a:solidFill>
                <a:srgbClr val="31489F"/>
              </a:solidFill>
              <a:latin typeface="Trebuchet MS" panose="020B0603020202020204" pitchFamily="34" charset="0"/>
              <a:ea typeface="Gill Sans MT"/>
            </a:endParaRPr>
          </a:p>
          <a:p>
            <a:pPr algn="just"/>
            <a:r>
              <a:rPr lang="es-ES" sz="2000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Con esta declaración se pretende fomentar </a:t>
            </a:r>
            <a:r>
              <a:rPr lang="es-ES" sz="2000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soluciones para conciliar la conservación de la biodiversidad con su uso sostenible, el desarrollo económico, la investigación y la educación.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1703512" y="1412776"/>
            <a:ext cx="4409080" cy="165618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>
              <a:lnSpc>
                <a:spcPct val="100000"/>
              </a:lnSpc>
            </a:pPr>
            <a:r>
              <a:rPr lang="es-ES" sz="2000" b="1" strike="noStrike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Tajo I: </a:t>
            </a:r>
            <a:r>
              <a:rPr lang="es-ES" sz="2000" b="0" strike="noStrike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Adecuación y puesta en valor de los recursos </a:t>
            </a:r>
            <a:r>
              <a:rPr lang="es-ES" sz="2000" b="0" strike="noStrike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turísticos </a:t>
            </a:r>
            <a:r>
              <a:rPr lang="es-ES" sz="2000" b="0" strike="noStrike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en torno a ambas márgenes </a:t>
            </a:r>
            <a:r>
              <a:rPr lang="es-ES" sz="2000" b="0" strike="noStrike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río </a:t>
            </a:r>
            <a:r>
              <a:rPr lang="es-ES" sz="2000" b="0" strike="noStrike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Tajo para conformar un Destino de naturaleza.</a:t>
            </a:r>
            <a:endParaRPr lang="es-ES" sz="20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2000" b="1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Inversión: 7.482.917,00</a:t>
            </a:r>
            <a:r>
              <a:rPr lang="es-ES" sz="2000" b="1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€</a:t>
            </a:r>
            <a:endParaRPr lang="es-ES" sz="2000" b="1" spc="-1" dirty="0">
              <a:solidFill>
                <a:srgbClr val="31489F"/>
              </a:solidFill>
              <a:latin typeface="Trebuchet MS" panose="020B0603020202020204" pitchFamily="34" charset="0"/>
              <a:ea typeface="Gill Sans MT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1011240" y="365760"/>
            <a:ext cx="10515240" cy="1047016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90000"/>
              </a:lnSpc>
            </a:pPr>
            <a:r>
              <a:rPr lang="es-ES" sz="2400" b="1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EVOLUCIÓN</a:t>
            </a:r>
            <a:endParaRPr lang="es-ES" sz="2400" b="1" spc="-1" dirty="0">
              <a:solidFill>
                <a:srgbClr val="31489F"/>
              </a:solidFill>
              <a:latin typeface="Trebuchet MS" panose="020B0603020202020204" pitchFamily="34" charset="0"/>
              <a:ea typeface="Gill Sans MT"/>
            </a:endParaRPr>
          </a:p>
        </p:txBody>
      </p:sp>
      <p:pic>
        <p:nvPicPr>
          <p:cNvPr id="245" name="Imagen 2"/>
          <p:cNvPicPr/>
          <p:nvPr/>
        </p:nvPicPr>
        <p:blipFill>
          <a:blip r:embed="rId2" cstate="print"/>
          <a:stretch/>
        </p:blipFill>
        <p:spPr>
          <a:xfrm>
            <a:off x="7401488" y="3601408"/>
            <a:ext cx="3240360" cy="2923936"/>
          </a:xfrm>
          <a:prstGeom prst="rect">
            <a:avLst/>
          </a:prstGeom>
          <a:ln>
            <a:noFill/>
          </a:ln>
        </p:spPr>
      </p:pic>
      <p:pic>
        <p:nvPicPr>
          <p:cNvPr id="246" name="Imagen 3"/>
          <p:cNvPicPr/>
          <p:nvPr/>
        </p:nvPicPr>
        <p:blipFill>
          <a:blip r:embed="rId3" cstate="print"/>
          <a:stretch/>
        </p:blipFill>
        <p:spPr>
          <a:xfrm>
            <a:off x="7248128" y="1412776"/>
            <a:ext cx="3393720" cy="1848976"/>
          </a:xfrm>
          <a:prstGeom prst="rect">
            <a:avLst/>
          </a:prstGeom>
          <a:ln>
            <a:noFill/>
          </a:ln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/>
          <p:nvPr/>
        </p:nvPicPr>
        <p:blipFill>
          <a:blip r:embed="rId4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  <p:sp>
        <p:nvSpPr>
          <p:cNvPr id="12" name="CustomShape 1"/>
          <p:cNvSpPr/>
          <p:nvPr/>
        </p:nvSpPr>
        <p:spPr>
          <a:xfrm>
            <a:off x="1703512" y="3344552"/>
            <a:ext cx="4409080" cy="1092560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>
              <a:lnSpc>
                <a:spcPct val="100000"/>
              </a:lnSpc>
            </a:pPr>
            <a:r>
              <a:rPr lang="es-ES" sz="2000" b="1" strike="noStrike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Tajo </a:t>
            </a:r>
            <a:r>
              <a:rPr lang="es-ES" sz="2000" b="1" strike="noStrike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II</a:t>
            </a:r>
            <a:r>
              <a:rPr lang="es-ES" sz="2000" b="0" strike="noStrike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: Potenciar y crear actividad turística en torno  a este espacio.</a:t>
            </a:r>
            <a:endParaRPr lang="es-ES" sz="2000" b="0" strike="noStrike" spc="-1" dirty="0">
              <a:latin typeface="Trebuchet MS" panose="020B0603020202020204" pitchFamily="34" charset="0"/>
            </a:endParaRPr>
          </a:p>
          <a:p>
            <a:r>
              <a:rPr lang="es-ES" sz="2000" b="1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Inversión: </a:t>
            </a:r>
            <a:r>
              <a:rPr lang="es-ES" sz="2000" b="1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8.503.482,69€</a:t>
            </a:r>
            <a:endParaRPr lang="es-ES" sz="2000" b="1" spc="-1" dirty="0">
              <a:solidFill>
                <a:srgbClr val="31489F"/>
              </a:solidFill>
              <a:latin typeface="Trebuchet MS" panose="020B0603020202020204" pitchFamily="34" charset="0"/>
              <a:ea typeface="Gill Sans MT"/>
            </a:endParaRPr>
          </a:p>
          <a:p>
            <a:pPr>
              <a:lnSpc>
                <a:spcPct val="100000"/>
              </a:lnSpc>
            </a:pPr>
            <a:endParaRPr lang="es-ES" sz="2200" b="0" strike="noStrike" spc="-1" dirty="0">
              <a:latin typeface="Arial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1703512" y="4293096"/>
            <a:ext cx="4409080" cy="201622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>
              <a:lnSpc>
                <a:spcPct val="100000"/>
              </a:lnSpc>
            </a:pPr>
            <a:endParaRPr lang="es-ES" sz="2000" b="0" strike="noStrike" spc="-1" dirty="0">
              <a:latin typeface="Trebuchet MS" panose="020B0603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2000" b="1" strike="noStrike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REDTI</a:t>
            </a:r>
            <a:r>
              <a:rPr lang="es-ES" sz="2000" b="0" strike="noStrike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: Creación de redes transfronterizas mediante  la puesta en marcha de productos transfronterizos.</a:t>
            </a:r>
            <a:endParaRPr lang="es-ES" sz="2000" b="0" strike="noStrike" spc="-1" dirty="0">
              <a:latin typeface="Trebuchet MS" panose="020B0603020202020204" pitchFamily="34" charset="0"/>
            </a:endParaRPr>
          </a:p>
          <a:p>
            <a:r>
              <a:rPr lang="es-ES" sz="2000" b="1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Inversión: </a:t>
            </a:r>
            <a:r>
              <a:rPr lang="es-ES" sz="2000" b="1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9.066.818,55€</a:t>
            </a:r>
            <a:endParaRPr lang="es-ES" sz="2000" b="1" spc="-1" dirty="0">
              <a:solidFill>
                <a:srgbClr val="31489F"/>
              </a:solidFill>
              <a:latin typeface="Trebuchet MS" panose="020B0603020202020204" pitchFamily="34" charset="0"/>
              <a:ea typeface="Gill Sans MT"/>
            </a:endParaRPr>
          </a:p>
          <a:p>
            <a:pPr>
              <a:lnSpc>
                <a:spcPct val="100000"/>
              </a:lnSpc>
            </a:pPr>
            <a:endParaRPr lang="es-ES" sz="2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838080" y="365040"/>
            <a:ext cx="10442496" cy="471672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 algn="r">
              <a:lnSpc>
                <a:spcPct val="100000"/>
              </a:lnSpc>
            </a:pPr>
            <a:r>
              <a:rPr lang="es-ES" sz="2400" b="1" strike="noStrike" spc="-1" dirty="0" smtClean="0">
                <a:solidFill>
                  <a:schemeClr val="accent5">
                    <a:lumMod val="75000"/>
                  </a:schemeClr>
                </a:solidFill>
                <a:latin typeface="Trebuchet MS" panose="020B0603020202020204" pitchFamily="34" charset="0"/>
                <a:ea typeface="Calibri Light"/>
              </a:rPr>
              <a:t>PARTENARIADO REDTI </a:t>
            </a:r>
            <a:endParaRPr lang="es-ES" sz="2400" b="1" strike="noStrike" spc="-1" dirty="0">
              <a:solidFill>
                <a:schemeClr val="accent5">
                  <a:lumMod val="75000"/>
                </a:schemeClr>
              </a:solidFill>
              <a:latin typeface="Trebuchet MS" panose="020B0603020202020204" pitchFamily="34" charset="0"/>
            </a:endParaRPr>
          </a:p>
        </p:txBody>
      </p:sp>
      <p:pic>
        <p:nvPicPr>
          <p:cNvPr id="259" name="Marcador de contenido 4"/>
          <p:cNvPicPr/>
          <p:nvPr/>
        </p:nvPicPr>
        <p:blipFill>
          <a:blip r:embed="rId2" cstate="print"/>
          <a:stretch/>
        </p:blipFill>
        <p:spPr>
          <a:xfrm>
            <a:off x="914400" y="2192400"/>
            <a:ext cx="4670640" cy="3260880"/>
          </a:xfrm>
          <a:prstGeom prst="rect">
            <a:avLst/>
          </a:prstGeom>
          <a:ln w="12600">
            <a:noFill/>
          </a:ln>
        </p:spPr>
      </p:pic>
      <p:graphicFrame>
        <p:nvGraphicFramePr>
          <p:cNvPr id="260" name="Table 2"/>
          <p:cNvGraphicFramePr/>
          <p:nvPr>
            <p:extLst>
              <p:ext uri="{D42A27DB-BD31-4B8C-83A1-F6EECF244321}">
                <p14:modId xmlns:p14="http://schemas.microsoft.com/office/powerpoint/2010/main" val="1759577106"/>
              </p:ext>
            </p:extLst>
          </p:nvPr>
        </p:nvGraphicFramePr>
        <p:xfrm>
          <a:off x="6151682" y="1118502"/>
          <a:ext cx="5157951" cy="5348294"/>
        </p:xfrm>
        <a:graphic>
          <a:graphicData uri="http://schemas.openxmlformats.org/drawingml/2006/table">
            <a:tbl>
              <a:tblPr/>
              <a:tblGrid>
                <a:gridCol w="28321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210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33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6037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76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1" strike="noStrike" spc="-1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Beneficiario</a:t>
                      </a:r>
                      <a:endParaRPr lang="es-ES" sz="900" b="0" strike="noStrike" spc="-1" dirty="0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Rol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Gasto elegible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FEDER aprobado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Diputación de Cáceres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BP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2.450.260,80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1.837.695,60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Câmara Municipal de Idanha-a-Nova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450.000,00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337.500,00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Câmara Municipal de Castelo Branco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315.000,00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236.250,00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Câmara Municipal de Penamacor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360.000,00</a:t>
                      </a:r>
                      <a:endParaRPr lang="es-ES" sz="900" b="0" strike="noStrike" spc="-1" dirty="0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270.000,00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59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Câmara</a:t>
                      </a:r>
                      <a:r>
                        <a:rPr lang="es-ES" sz="1000" b="1" strike="noStrike" spc="-1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 Municipal de Vila </a:t>
                      </a:r>
                      <a:r>
                        <a:rPr lang="es-ES" sz="1000" b="1" strike="noStrike" spc="-1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Velha</a:t>
                      </a:r>
                      <a:r>
                        <a:rPr lang="es-ES" sz="1000" b="1" strike="noStrike" spc="-1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 de </a:t>
                      </a:r>
                      <a:r>
                        <a:rPr lang="es-ES" sz="1000" b="1" strike="noStrike" spc="-1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Ródão</a:t>
                      </a:r>
                      <a:endParaRPr lang="es-ES" sz="1000" b="0" strike="noStrike" spc="-1" dirty="0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330.000,00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247.500,00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Câmara Municipal de Nisa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133.333,33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100.000,00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Câmara Municipal de Castelo de Vide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133.333,33</a:t>
                      </a:r>
                      <a:endParaRPr lang="es-ES" sz="900" b="0" strike="noStrike" spc="-1" dirty="0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100.000,00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 dirty="0" err="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Câmara</a:t>
                      </a:r>
                      <a:r>
                        <a:rPr lang="es-ES" sz="1000" b="1" strike="noStrike" spc="-1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 Municipal de Portalegre</a:t>
                      </a:r>
                      <a:endParaRPr lang="es-ES" sz="1000" b="0" strike="noStrike" spc="-1" dirty="0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120.000,00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90.000,00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Câmara Municipal de Marvão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306.666,67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230.000,00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Câmara Municipal de Gavião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133.333,33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100.000,00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DG de Medio Ambiente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1.291.304,00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968.478,00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DG de Desarrollo Rural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250.000,00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187.500,00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DG de Turismo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777.587,09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583.190,32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49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 dirty="0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DG Urbanismo y Ordenación del Territorio </a:t>
                      </a:r>
                      <a:endParaRPr lang="es-ES" sz="1000" b="0" strike="noStrike" spc="-1" dirty="0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648.000,00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486.000,00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SEXPE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500.000,00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375.000,00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Fundação Cidade de Ammaia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100.000,00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75.000,00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Naturtejo, Empresa de Turismo, E.I.M.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183.000,00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137.250,00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DG de Deportes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SO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585.000,00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0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438.750,00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238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s-ES" sz="10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 Total</a:t>
                      </a:r>
                      <a:endParaRPr lang="es-ES" sz="10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s-ES" sz="9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 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1" strike="noStrike" spc="-1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9.066.818,56</a:t>
                      </a:r>
                      <a:endParaRPr lang="es-ES" sz="900" b="0" strike="noStrike" spc="-1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</a:pPr>
                      <a:r>
                        <a:rPr lang="es-ES" sz="900" b="1" strike="noStrike" spc="-1" dirty="0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6.800.113,92</a:t>
                      </a:r>
                      <a:endParaRPr lang="es-ES" sz="900" b="0" strike="noStrike" spc="-1" dirty="0">
                        <a:latin typeface="Arial"/>
                      </a:endParaRPr>
                    </a:p>
                  </a:txBody>
                  <a:tcPr marL="33631" marR="33631" marT="38479" marB="38479">
                    <a:lnT w="25200">
                      <a:solidFill>
                        <a:srgbClr val="000000"/>
                      </a:solidFill>
                    </a:lnT>
                    <a:lnB w="25200">
                      <a:solidFill>
                        <a:srgbClr val="000000"/>
                      </a:solidFill>
                    </a:lnB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pic>
        <p:nvPicPr>
          <p:cNvPr id="5" name="Picture 2"/>
          <p:cNvPicPr/>
          <p:nvPr/>
        </p:nvPicPr>
        <p:blipFill>
          <a:blip r:embed="rId3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extShape 1"/>
          <p:cNvSpPr txBox="1"/>
          <p:nvPr/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90000"/>
              </a:lnSpc>
            </a:pPr>
            <a:r>
              <a:rPr lang="es-ES" sz="4400" b="1" strike="noStrike" spc="-1" dirty="0" smtClean="0">
                <a:solidFill>
                  <a:srgbClr val="92D050"/>
                </a:solidFill>
                <a:latin typeface="Calibri Light"/>
                <a:ea typeface="Calibri Light"/>
              </a:rPr>
              <a:t>OBJETIVO</a:t>
            </a:r>
            <a:endParaRPr lang="es-ES" sz="4400" b="1" strike="noStrike" spc="-1" dirty="0">
              <a:solidFill>
                <a:srgbClr val="92D050"/>
              </a:solidFill>
              <a:latin typeface="Calibri"/>
            </a:endParaRPr>
          </a:p>
        </p:txBody>
      </p:sp>
      <p:sp>
        <p:nvSpPr>
          <p:cNvPr id="264" name="TextShape 2"/>
          <p:cNvSpPr txBox="1"/>
          <p:nvPr/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/>
          <a:lstStyle/>
          <a:p>
            <a:pPr marL="228600" indent="-228240">
              <a:lnSpc>
                <a:spcPct val="100000"/>
              </a:lnSpc>
              <a:spcBef>
                <a:spcPts val="1001"/>
              </a:spcBef>
              <a:buClr>
                <a:srgbClr val="0070C0"/>
              </a:buClr>
              <a:buFont typeface="Arial"/>
              <a:buChar char="•"/>
            </a:pPr>
            <a:endParaRPr lang="es-ES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99456" y="1268761"/>
            <a:ext cx="10441160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endParaRPr lang="es-ES" spc="-1" dirty="0" smtClean="0">
              <a:solidFill>
                <a:schemeClr val="bg1"/>
              </a:solidFill>
              <a:ea typeface="Arial"/>
            </a:endParaRPr>
          </a:p>
          <a:p>
            <a:pPr>
              <a:lnSpc>
                <a:spcPct val="100000"/>
              </a:lnSpc>
            </a:pPr>
            <a:endParaRPr lang="es-ES" spc="-1" dirty="0">
              <a:solidFill>
                <a:schemeClr val="bg1"/>
              </a:solidFill>
              <a:ea typeface="Arial"/>
            </a:endParaRPr>
          </a:p>
          <a:p>
            <a:pPr algn="just">
              <a:lnSpc>
                <a:spcPct val="200000"/>
              </a:lnSpc>
            </a:pPr>
            <a:r>
              <a:rPr lang="es-ES" sz="2000" spc="-1" dirty="0" smtClean="0">
                <a:solidFill>
                  <a:schemeClr val="bg1"/>
                </a:solidFill>
                <a:latin typeface="Trebuchet MS" panose="020B0603020202020204" pitchFamily="34" charset="0"/>
                <a:ea typeface="Arial"/>
              </a:rPr>
              <a:t>Impulsar </a:t>
            </a:r>
            <a:r>
              <a:rPr lang="es-ES" sz="2000" spc="-1" dirty="0">
                <a:solidFill>
                  <a:schemeClr val="bg1"/>
                </a:solidFill>
                <a:latin typeface="Trebuchet MS" panose="020B0603020202020204" pitchFamily="34" charset="0"/>
                <a:ea typeface="Arial"/>
              </a:rPr>
              <a:t>el </a:t>
            </a:r>
            <a:r>
              <a:rPr lang="es-ES" sz="2000" b="1" u="sng" spc="-1" dirty="0">
                <a:solidFill>
                  <a:schemeClr val="bg1"/>
                </a:solidFill>
                <a:latin typeface="Trebuchet MS" panose="020B0603020202020204" pitchFamily="34" charset="0"/>
                <a:ea typeface="Arial"/>
              </a:rPr>
              <a:t>crecimiento sostenible </a:t>
            </a:r>
            <a:r>
              <a:rPr lang="es-ES" sz="2000" spc="-1" dirty="0">
                <a:solidFill>
                  <a:schemeClr val="bg1"/>
                </a:solidFill>
                <a:latin typeface="Trebuchet MS" panose="020B0603020202020204" pitchFamily="34" charset="0"/>
                <a:ea typeface="Arial"/>
              </a:rPr>
              <a:t>del territorio de cooperación “</a:t>
            </a:r>
            <a:r>
              <a:rPr lang="es-ES" sz="2000" b="1" spc="-1" dirty="0">
                <a:solidFill>
                  <a:schemeClr val="bg1"/>
                </a:solidFill>
                <a:latin typeface="Trebuchet MS" panose="020B0603020202020204" pitchFamily="34" charset="0"/>
                <a:ea typeface="Arial"/>
              </a:rPr>
              <a:t>TAEJO Internacional</a:t>
            </a:r>
            <a:r>
              <a:rPr lang="es-ES" sz="2000" spc="-1" dirty="0">
                <a:solidFill>
                  <a:schemeClr val="bg1"/>
                </a:solidFill>
                <a:latin typeface="Trebuchet MS" panose="020B0603020202020204" pitchFamily="34" charset="0"/>
                <a:ea typeface="Arial"/>
              </a:rPr>
              <a:t>” mediante la </a:t>
            </a:r>
            <a:r>
              <a:rPr lang="es-ES" sz="2000" b="1" u="sng" spc="-1" dirty="0">
                <a:solidFill>
                  <a:schemeClr val="bg1"/>
                </a:solidFill>
                <a:latin typeface="Trebuchet MS" panose="020B0603020202020204" pitchFamily="34" charset="0"/>
                <a:ea typeface="Arial"/>
              </a:rPr>
              <a:t>gestión eficiente de sus recursos naturales, culturales y turísticos</a:t>
            </a:r>
            <a:r>
              <a:rPr lang="es-ES" sz="2000" u="sng" spc="-1" dirty="0">
                <a:solidFill>
                  <a:schemeClr val="bg1"/>
                </a:solidFill>
                <a:latin typeface="Trebuchet MS" panose="020B0603020202020204" pitchFamily="34" charset="0"/>
                <a:ea typeface="Arial"/>
              </a:rPr>
              <a:t> </a:t>
            </a:r>
            <a:r>
              <a:rPr lang="es-ES" sz="2000" spc="-1" dirty="0">
                <a:solidFill>
                  <a:schemeClr val="bg1"/>
                </a:solidFill>
                <a:latin typeface="Trebuchet MS" panose="020B0603020202020204" pitchFamily="34" charset="0"/>
                <a:ea typeface="Arial"/>
              </a:rPr>
              <a:t>a través del </a:t>
            </a:r>
            <a:r>
              <a:rPr lang="es-ES" sz="2000" b="1" u="sng" spc="-1" dirty="0">
                <a:solidFill>
                  <a:schemeClr val="bg1"/>
                </a:solidFill>
                <a:latin typeface="Trebuchet MS" panose="020B0603020202020204" pitchFamily="34" charset="0"/>
                <a:ea typeface="Arial"/>
              </a:rPr>
              <a:t>establecimiento de redes </a:t>
            </a:r>
            <a:r>
              <a:rPr lang="es-ES" sz="2000" spc="-1" dirty="0">
                <a:solidFill>
                  <a:schemeClr val="bg1"/>
                </a:solidFill>
                <a:latin typeface="Trebuchet MS" panose="020B0603020202020204" pitchFamily="34" charset="0"/>
                <a:ea typeface="Arial"/>
              </a:rPr>
              <a:t>que potencien sus espacios naturales y patrimoniales al mismo tiempo que favorezcan la </a:t>
            </a:r>
            <a:r>
              <a:rPr lang="es-ES" sz="2000" b="1" spc="-1" dirty="0">
                <a:solidFill>
                  <a:schemeClr val="bg1"/>
                </a:solidFill>
                <a:latin typeface="Trebuchet MS" panose="020B0603020202020204" pitchFamily="34" charset="0"/>
                <a:ea typeface="Arial"/>
              </a:rPr>
              <a:t>puesta en valor de las actividades turísticas</a:t>
            </a:r>
            <a:r>
              <a:rPr lang="es-ES" sz="2000" spc="-1" dirty="0">
                <a:solidFill>
                  <a:schemeClr val="bg1"/>
                </a:solidFill>
                <a:latin typeface="Trebuchet MS" panose="020B0603020202020204" pitchFamily="34" charset="0"/>
                <a:ea typeface="Arial"/>
              </a:rPr>
              <a:t> en el territorio de cooperación. </a:t>
            </a:r>
            <a:endParaRPr lang="es-ES" sz="2000" spc="-1" dirty="0" smtClean="0">
              <a:solidFill>
                <a:schemeClr val="bg1"/>
              </a:solidFill>
              <a:latin typeface="Trebuchet MS" panose="020B0603020202020204" pitchFamily="34" charset="0"/>
              <a:ea typeface="Arial"/>
            </a:endParaRPr>
          </a:p>
          <a:p>
            <a:pPr>
              <a:lnSpc>
                <a:spcPct val="100000"/>
              </a:lnSpc>
            </a:pPr>
            <a:endParaRPr lang="es-ES" spc="-1" dirty="0">
              <a:solidFill>
                <a:schemeClr val="bg1"/>
              </a:solidFill>
              <a:ea typeface="Arial"/>
            </a:endParaRPr>
          </a:p>
          <a:p>
            <a:pPr>
              <a:lnSpc>
                <a:spcPct val="100000"/>
              </a:lnSpc>
            </a:pPr>
            <a:endParaRPr lang="es-ES" spc="-1" dirty="0" smtClean="0">
              <a:solidFill>
                <a:schemeClr val="bg1"/>
              </a:solidFill>
              <a:ea typeface="Arial"/>
            </a:endParaRPr>
          </a:p>
          <a:p>
            <a:pPr>
              <a:lnSpc>
                <a:spcPct val="100000"/>
              </a:lnSpc>
            </a:pPr>
            <a:endParaRPr lang="es-ES" b="0" strike="noStrike" spc="-1" dirty="0">
              <a:solidFill>
                <a:schemeClr val="bg1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es-ES" spc="-1" dirty="0" smtClean="0">
              <a:solidFill>
                <a:schemeClr val="bg1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es-ES" b="0" strike="noStrike" spc="-1" dirty="0" smtClean="0">
              <a:solidFill>
                <a:schemeClr val="bg1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endParaRPr lang="es-ES" b="0" strike="noStrike" spc="-1" dirty="0" smtClean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199456" y="2413338"/>
            <a:ext cx="10585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s-ES" b="0" i="0" u="none" strike="noStrike" cap="none" normalizeH="0" baseline="0" dirty="0" smtClean="0">
              <a:ln>
                <a:noFill/>
              </a:ln>
              <a:solidFill>
                <a:srgbClr val="212121"/>
              </a:solidFill>
              <a:effectLst/>
              <a:latin typeface="inherit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dirty="0">
              <a:solidFill>
                <a:srgbClr val="212121"/>
              </a:solidFill>
              <a:latin typeface="inherit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s-ES" b="0" i="0" u="none" strike="noStrike" cap="none" normalizeH="0" baseline="0" dirty="0" smtClean="0">
              <a:ln>
                <a:noFill/>
              </a:ln>
              <a:solidFill>
                <a:srgbClr val="212121"/>
              </a:solidFill>
              <a:effectLst/>
              <a:latin typeface="inherit"/>
              <a:cs typeface="Arial" pitchFamily="34" charset="0"/>
            </a:endParaRPr>
          </a:p>
        </p:txBody>
      </p:sp>
      <p:pic>
        <p:nvPicPr>
          <p:cNvPr id="7" name="Picture 2"/>
          <p:cNvPicPr/>
          <p:nvPr/>
        </p:nvPicPr>
        <p:blipFill>
          <a:blip r:embed="rId3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ustomShape 1"/>
          <p:cNvSpPr/>
          <p:nvPr/>
        </p:nvSpPr>
        <p:spPr>
          <a:xfrm>
            <a:off x="1631504" y="1427058"/>
            <a:ext cx="4409080" cy="43204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r>
              <a:rPr lang="es-ES" sz="2000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0 Gastos de preparación.</a:t>
            </a:r>
          </a:p>
          <a:p>
            <a:pPr>
              <a:lnSpc>
                <a:spcPct val="100000"/>
              </a:lnSpc>
            </a:pPr>
            <a:endParaRPr lang="es-ES" sz="2000" b="1" spc="-1" dirty="0">
              <a:solidFill>
                <a:srgbClr val="31489F"/>
              </a:solidFill>
              <a:latin typeface="Trebuchet MS" panose="020B0603020202020204" pitchFamily="34" charset="0"/>
              <a:ea typeface="Gill Sans MT"/>
            </a:endParaRPr>
          </a:p>
        </p:txBody>
      </p:sp>
      <p:sp>
        <p:nvSpPr>
          <p:cNvPr id="244" name="TextShape 2"/>
          <p:cNvSpPr txBox="1"/>
          <p:nvPr/>
        </p:nvSpPr>
        <p:spPr>
          <a:xfrm>
            <a:off x="1011240" y="365760"/>
            <a:ext cx="10515240" cy="1047016"/>
          </a:xfrm>
          <a:prstGeom prst="rect">
            <a:avLst/>
          </a:prstGeom>
          <a:noFill/>
          <a:ln w="12600">
            <a:noFill/>
          </a:ln>
        </p:spPr>
        <p:txBody>
          <a:bodyPr lIns="45720" tIns="45000" rIns="45720" bIns="45000" anchor="ctr"/>
          <a:lstStyle/>
          <a:p>
            <a:pPr algn="ctr">
              <a:lnSpc>
                <a:spcPct val="90000"/>
              </a:lnSpc>
            </a:pPr>
            <a:r>
              <a:rPr lang="es-ES" sz="2000" b="1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ACTIVIDADES DEL PROYECTO</a:t>
            </a:r>
            <a:endParaRPr lang="es-ES" sz="2000" b="1" spc="-1" dirty="0">
              <a:solidFill>
                <a:srgbClr val="31489F"/>
              </a:solidFill>
              <a:latin typeface="Trebuchet MS" panose="020B0603020202020204" pitchFamily="34" charset="0"/>
              <a:ea typeface="Gill Sans MT"/>
            </a:endParaRPr>
          </a:p>
        </p:txBody>
      </p:sp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/>
          <p:nvPr/>
        </p:nvPicPr>
        <p:blipFill>
          <a:blip r:embed="rId2" cstate="print"/>
          <a:stretch/>
        </p:blipFill>
        <p:spPr>
          <a:xfrm>
            <a:off x="4680" y="4680"/>
            <a:ext cx="893520" cy="6876720"/>
          </a:xfrm>
          <a:prstGeom prst="rect">
            <a:avLst/>
          </a:prstGeom>
          <a:ln w="12600">
            <a:noFill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60648"/>
            <a:ext cx="2880320" cy="876536"/>
          </a:xfrm>
          <a:prstGeom prst="rect">
            <a:avLst/>
          </a:prstGeom>
        </p:spPr>
      </p:pic>
      <p:sp>
        <p:nvSpPr>
          <p:cNvPr id="12" name="CustomShape 1"/>
          <p:cNvSpPr/>
          <p:nvPr/>
        </p:nvSpPr>
        <p:spPr>
          <a:xfrm>
            <a:off x="1631504" y="1913512"/>
            <a:ext cx="10560495" cy="57358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r>
              <a:rPr lang="es-ES" sz="2000" b="1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1 Redes transfronterizas vertebradoras y promotoras de espacios naturales y culturales.</a:t>
            </a:r>
          </a:p>
          <a:p>
            <a:endParaRPr lang="es-ES" sz="2000" dirty="0"/>
          </a:p>
          <a:p>
            <a:pPr>
              <a:lnSpc>
                <a:spcPct val="100000"/>
              </a:lnSpc>
            </a:pPr>
            <a:endParaRPr lang="es-ES" sz="2200" b="0" strike="noStrike" spc="-1" dirty="0">
              <a:latin typeface="Arial"/>
            </a:endParaRPr>
          </a:p>
        </p:txBody>
      </p:sp>
      <p:sp>
        <p:nvSpPr>
          <p:cNvPr id="13" name="CustomShape 1"/>
          <p:cNvSpPr/>
          <p:nvPr/>
        </p:nvSpPr>
        <p:spPr>
          <a:xfrm>
            <a:off x="1631503" y="2487096"/>
            <a:ext cx="10560495" cy="79788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r>
              <a:rPr lang="es-ES" sz="2000" b="1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2 Conservación, rehabilitación y puesta en valor de los recursos naturales y patrimoniales así como los servicios y actividades turísticas del territorio.</a:t>
            </a:r>
          </a:p>
          <a:p>
            <a:pPr>
              <a:lnSpc>
                <a:spcPct val="100000"/>
              </a:lnSpc>
            </a:pPr>
            <a:endParaRPr lang="es-ES" sz="2000" b="0" strike="noStrike" spc="-1" dirty="0">
              <a:latin typeface="Arial"/>
            </a:endParaRPr>
          </a:p>
        </p:txBody>
      </p:sp>
      <p:sp>
        <p:nvSpPr>
          <p:cNvPr id="11" name="CustomShape 1"/>
          <p:cNvSpPr/>
          <p:nvPr/>
        </p:nvSpPr>
        <p:spPr>
          <a:xfrm>
            <a:off x="1631505" y="3385488"/>
            <a:ext cx="10560495" cy="625376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r>
              <a:rPr lang="es-ES" sz="2000" b="1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3 Apoyo a las iniciativas de animación y programación cultural y medioambiental con potencial de atracción de flujos turísticos</a:t>
            </a:r>
            <a:r>
              <a:rPr lang="es-ES" sz="2000" b="1" spc="-1" dirty="0" smtClean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.</a:t>
            </a:r>
            <a:endParaRPr lang="es-ES" sz="2000" b="1" spc="-1" dirty="0">
              <a:solidFill>
                <a:srgbClr val="31489F"/>
              </a:solidFill>
              <a:latin typeface="Trebuchet MS" panose="020B0603020202020204" pitchFamily="34" charset="0"/>
              <a:ea typeface="Gill Sans MT"/>
            </a:endParaRPr>
          </a:p>
          <a:p>
            <a:endParaRPr lang="es-ES" sz="2000" dirty="0"/>
          </a:p>
          <a:p>
            <a:pPr>
              <a:lnSpc>
                <a:spcPct val="100000"/>
              </a:lnSpc>
            </a:pPr>
            <a:endParaRPr lang="es-ES" sz="2200" b="0" strike="noStrike" spc="-1" dirty="0">
              <a:latin typeface="Arial"/>
            </a:endParaRPr>
          </a:p>
        </p:txBody>
      </p:sp>
      <p:sp>
        <p:nvSpPr>
          <p:cNvPr id="14" name="CustomShape 1"/>
          <p:cNvSpPr/>
          <p:nvPr/>
        </p:nvSpPr>
        <p:spPr>
          <a:xfrm>
            <a:off x="1631502" y="4359304"/>
            <a:ext cx="10560495" cy="653872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r>
              <a:rPr lang="es-ES" sz="2000" b="1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4 Elaboración de estrategias, estudios y aplicaciones tecnológicas orientadas al desarrollo natural, cultural y turístico.</a:t>
            </a:r>
          </a:p>
          <a:p>
            <a:endParaRPr lang="es-ES" sz="2000" dirty="0"/>
          </a:p>
          <a:p>
            <a:pPr>
              <a:lnSpc>
                <a:spcPct val="100000"/>
              </a:lnSpc>
            </a:pPr>
            <a:endParaRPr lang="es-ES" sz="2200" b="0" strike="noStrike" spc="-1" dirty="0">
              <a:latin typeface="Arial"/>
            </a:endParaRPr>
          </a:p>
        </p:txBody>
      </p:sp>
      <p:sp>
        <p:nvSpPr>
          <p:cNvPr id="15" name="CustomShape 1"/>
          <p:cNvSpPr/>
          <p:nvPr/>
        </p:nvSpPr>
        <p:spPr>
          <a:xfrm>
            <a:off x="1631505" y="5196456"/>
            <a:ext cx="10560495" cy="57358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r>
              <a:rPr lang="es-ES" sz="2000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5 Gestión y coordinación.</a:t>
            </a:r>
          </a:p>
          <a:p>
            <a:endParaRPr lang="es-ES" sz="2000" dirty="0"/>
          </a:p>
          <a:p>
            <a:pPr>
              <a:lnSpc>
                <a:spcPct val="100000"/>
              </a:lnSpc>
            </a:pPr>
            <a:endParaRPr lang="es-ES" sz="2200" b="0" strike="noStrike" spc="-1" dirty="0">
              <a:latin typeface="Arial"/>
            </a:endParaRPr>
          </a:p>
        </p:txBody>
      </p:sp>
      <p:sp>
        <p:nvSpPr>
          <p:cNvPr id="16" name="CustomShape 1"/>
          <p:cNvSpPr/>
          <p:nvPr/>
        </p:nvSpPr>
        <p:spPr>
          <a:xfrm>
            <a:off x="1632884" y="5800704"/>
            <a:ext cx="10560495" cy="573584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r>
              <a:rPr lang="es-ES" sz="2000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6</a:t>
            </a:r>
            <a:r>
              <a:rPr lang="es-ES" sz="2000" spc="-1" dirty="0">
                <a:latin typeface="Trebuchet MS" panose="020B0603020202020204" pitchFamily="34" charset="0"/>
              </a:rPr>
              <a:t> </a:t>
            </a:r>
            <a:r>
              <a:rPr lang="es-ES" sz="2000" spc="-1" dirty="0">
                <a:solidFill>
                  <a:srgbClr val="31489F"/>
                </a:solidFill>
                <a:latin typeface="Trebuchet MS" panose="020B0603020202020204" pitchFamily="34" charset="0"/>
                <a:ea typeface="Gill Sans MT"/>
              </a:rPr>
              <a:t>Comunicación</a:t>
            </a:r>
          </a:p>
          <a:p>
            <a:endParaRPr lang="es-ES" sz="2000" dirty="0"/>
          </a:p>
          <a:p>
            <a:pPr>
              <a:lnSpc>
                <a:spcPct val="100000"/>
              </a:lnSpc>
            </a:pPr>
            <a:endParaRPr lang="es-ES" sz="2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2068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/>
      <p:bldP spid="12" grpId="0"/>
      <p:bldP spid="13" grpId="0"/>
      <p:bldP spid="11" grpId="0"/>
      <p:bldP spid="14" grpId="0"/>
      <p:bldP spid="15" grpId="0"/>
      <p:bldP spid="16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000000"/>
      </a:lt2>
      <a:accent1>
        <a:srgbClr val="000000"/>
      </a:accent1>
      <a:accent2>
        <a:srgbClr val="00000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2491</TotalTime>
  <Words>614</Words>
  <Application>Microsoft Office PowerPoint</Application>
  <PresentationFormat>Panorámica</PresentationFormat>
  <Paragraphs>222</Paragraphs>
  <Slides>21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33" baseType="lpstr">
      <vt:lpstr>Microsoft YaHei</vt:lpstr>
      <vt:lpstr>Arial</vt:lpstr>
      <vt:lpstr>Calibri</vt:lpstr>
      <vt:lpstr>Calibri Light</vt:lpstr>
      <vt:lpstr>DejaVu Sans</vt:lpstr>
      <vt:lpstr>Gill Sans MT</vt:lpstr>
      <vt:lpstr>inherit</vt:lpstr>
      <vt:lpstr>Lucida Sans</vt:lpstr>
      <vt:lpstr>Segoe UI Black</vt:lpstr>
      <vt:lpstr>Times New Roman</vt:lpstr>
      <vt:lpstr>Trebuchet MS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SUSANA ACEDO</dc:creator>
  <cp:lastModifiedBy>Almudena Ortega Sierra</cp:lastModifiedBy>
  <cp:revision>111</cp:revision>
  <cp:lastPrinted>2019-11-20T12:27:56Z</cp:lastPrinted>
  <dcterms:modified xsi:type="dcterms:W3CDTF">2019-11-20T13:44:58Z</dcterms:modified>
  <dc:language>es-ES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14</vt:i4>
  </property>
  <property fmtid="{D5CDD505-2E9C-101B-9397-08002B2CF9AE}" pid="8" name="PresentationFormat">
    <vt:lpwstr>Panorámica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27</vt:i4>
  </property>
</Properties>
</file>