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0" r:id="rId2"/>
    <p:sldId id="414" r:id="rId3"/>
    <p:sldId id="408" r:id="rId4"/>
    <p:sldId id="413" r:id="rId5"/>
    <p:sldId id="407" r:id="rId6"/>
    <p:sldId id="406" r:id="rId7"/>
    <p:sldId id="412" r:id="rId8"/>
    <p:sldId id="411" r:id="rId9"/>
    <p:sldId id="417" r:id="rId10"/>
    <p:sldId id="410" r:id="rId11"/>
    <p:sldId id="416" r:id="rId12"/>
    <p:sldId id="415" r:id="rId13"/>
    <p:sldId id="409" r:id="rId14"/>
    <p:sldId id="419" r:id="rId1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udena Ortega Sierra" initials="AOS" lastIdx="3" clrIdx="0">
    <p:extLst>
      <p:ext uri="{19B8F6BF-5375-455C-9EA6-DF929625EA0E}">
        <p15:presenceInfo xmlns:p15="http://schemas.microsoft.com/office/powerpoint/2012/main" userId="S-1-5-21-4036285684-1340323096-45859820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ADA05"/>
    <a:srgbClr val="2F5597"/>
    <a:srgbClr val="0773BB"/>
    <a:srgbClr val="FAFAFA"/>
    <a:srgbClr val="1C5BBC"/>
    <a:srgbClr val="F2C828"/>
    <a:srgbClr val="FFFFFF"/>
    <a:srgbClr val="F8E63E"/>
    <a:srgbClr val="8E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18CED-CDDB-4EB8-B5B9-4232020CE9F7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09B72-2989-4443-AD68-50BAC5B9AB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81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73F2B-DF90-4C52-B667-006A5A151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DDD037-7594-4291-9EC1-4CDA3F2E6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A4079F-4CCD-477C-9C46-0C1EA4AC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2BB6DC-8D08-4828-9309-C2497E81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AFAAB-6558-4BD0-93C2-CE1CB460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15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875E5-8E60-4555-BBF4-766BA631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05E5F1-9D3B-48EB-868D-40D3B75CB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C5EAF-4299-471C-BC75-DC4D2966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DA1492-0832-43A0-9532-0F9FB149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F781A-18D8-4A5F-ABF7-47190766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19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B3AF65-181A-4D3D-8894-1E2E79691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D03237-8777-41E7-B64C-06CDDF544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A7B11-8DC6-4571-B16D-CDB43900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15DB2-11AB-46D4-9886-52E5A8FF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C90FE-08A1-4792-A3CB-6B467FB2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8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54056-D724-4F52-8C5E-83F5C644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E8592-73AF-4BE7-B45B-E708F0BD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7D291-6080-4BAA-9C66-10AD5E51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595B5-FF9D-4486-A936-9E9E63D5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EF29-72C7-49D4-B01C-C404C0F9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50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A5EBD-08EC-4601-86D5-34CC369F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5170F-390A-4277-8F9B-88E94BE8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72E97-852B-446E-99C3-41ABA2BE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9071F7-9996-4AC2-9F21-508132FB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B3495-F07B-490F-9FDC-7654ADAC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56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15F7D-29D7-4C70-92EB-6F7BDE31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C9540-AF07-4192-9121-B7C24D7E9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0DD567-F2E7-4491-A3C6-D57F57B4E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0CEBA4-4098-4496-8F96-753C7CD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51CE82-0019-4139-8F8E-05FE0A1F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0393D0-9DC5-4819-9F74-D184F058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33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F0277-DDC5-46C5-B925-9FFA0513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7E66E2-DA73-42DB-B29C-C1D799044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2D493-4CB1-46A4-AF31-291CA3FE3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B8D346-4692-4E21-91EE-18D48918D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503098-5F53-41AB-BBB9-619BB67AE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A5792-1013-430F-978E-DA7B1428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4B7EB4-F944-45B4-98AC-00397172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105224-9340-4FA0-A7A5-90A90B08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27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C5FB5-D121-4B32-B842-38EDEEF4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14FAC8-DF4E-45AD-BD8D-8522BD56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68FC53-A7FF-4744-9B1D-EF9F270C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44A93C-B66F-4E61-97A4-C2E77D42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3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7C77E4-183F-423D-9C1C-73E86370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B6F7C5-FEE1-4474-9EFA-70F49339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1140E1-E178-4256-B651-40E4E5B7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77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D7B76-13B3-46C4-8E83-C58172B6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D1E2CF-3092-48AD-A169-7AC48782A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A1D508-25FF-4BBC-A057-65AB8C24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8920FC-F567-474B-8AF4-48658563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03436F-CC6C-4A3B-B1DA-2BAEF455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7FB82A-B905-4AD1-BBA2-F54F4A23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9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973A1-4A89-417C-A60C-8BC25946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51871E-6679-402D-841E-2466348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E98AB-C695-4A33-BA63-FFB87DD68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2C4775-EB5F-4BB3-8799-B08D11A8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8441F1-92D4-4FB7-84A8-CC328F66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3B226-B5D9-483E-A8D3-E38C72E3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9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C10414-7A1F-4EA4-83D0-B687EE17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452116-DCF3-48CD-A888-6E71925F3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D60EB-17D0-4933-A3FC-6D6B8BD20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29D6-FD1E-45B3-B0DC-2CEDF1B83753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08782-86D4-412A-B48B-F263E2C27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6FEF17-5512-4BF4-A3D4-8A470DE80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0F64-D0C4-4775-A309-6895656A7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watch/?ref=external&amp;v=645711080277227" TargetMode="External"/><Relationship Id="rId5" Type="http://schemas.openxmlformats.org/officeDocument/2006/relationships/image" Target="../media/image17.svg"/><Relationship Id="rId10" Type="http://schemas.openxmlformats.org/officeDocument/2006/relationships/image" Target="../media/image20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poctep/videos/11791563393913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svg"/><Relationship Id="rId10" Type="http://schemas.openxmlformats.org/officeDocument/2006/relationships/image" Target="../media/image20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watch/?ref=external&amp;v=11811082324365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2279947" y="2527379"/>
            <a:ext cx="8959058" cy="307776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5022659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C480F-1D68-1990-3659-63B602137EF9}"/>
              </a:ext>
            </a:extLst>
          </p:cNvPr>
          <p:cNvSpPr txBox="1"/>
          <p:nvPr/>
        </p:nvSpPr>
        <p:spPr>
          <a:xfrm>
            <a:off x="2385455" y="2515688"/>
            <a:ext cx="603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POCTEP 2021-2027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97C598-BB4B-8609-7C97-59A3E71F8B9B}"/>
              </a:ext>
            </a:extLst>
          </p:cNvPr>
          <p:cNvSpPr txBox="1"/>
          <p:nvPr/>
        </p:nvSpPr>
        <p:spPr>
          <a:xfrm>
            <a:off x="4372946" y="2899711"/>
            <a:ext cx="6326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Concurso </a:t>
            </a:r>
            <a:r>
              <a:rPr lang="pt-BR" sz="4400" b="1" dirty="0" err="1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ECDay</a:t>
            </a:r>
            <a:r>
              <a:rPr lang="pt-BR" sz="4400" b="1" dirty="0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 </a:t>
            </a:r>
          </a:p>
          <a:p>
            <a:r>
              <a:rPr lang="pt-BR" sz="4400" b="1" dirty="0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POCTEP 2014-2020</a:t>
            </a:r>
          </a:p>
          <a:p>
            <a:r>
              <a:rPr lang="pt-BR" sz="4000" b="1" dirty="0" err="1">
                <a:solidFill>
                  <a:srgbClr val="FADA05"/>
                </a:solidFill>
                <a:latin typeface="Montserrat "/>
                <a:cs typeface="Courier New" panose="02070309020205020404" pitchFamily="49" charset="0"/>
              </a:rPr>
              <a:t>Proyectos</a:t>
            </a:r>
            <a:r>
              <a:rPr lang="pt-BR" sz="4000" b="1" dirty="0">
                <a:solidFill>
                  <a:srgbClr val="FADA05"/>
                </a:solidFill>
                <a:latin typeface="Montserrat "/>
                <a:cs typeface="Courier New" panose="02070309020205020404" pitchFamily="49" charset="0"/>
              </a:rPr>
              <a:t> premiados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5800344" cy="17495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53" y="281349"/>
            <a:ext cx="1582477" cy="1114051"/>
          </a:xfrm>
          <a:prstGeom prst="rect">
            <a:avLst/>
          </a:prstGeom>
        </p:spPr>
      </p:pic>
      <p:pic>
        <p:nvPicPr>
          <p:cNvPr id="10" name="Gráfico 9" descr="Trofeo">
            <a:extLst>
              <a:ext uri="{FF2B5EF4-FFF2-40B4-BE49-F238E27FC236}">
                <a16:creationId xmlns:a16="http://schemas.microsoft.com/office/drawing/2014/main" id="{A8FF2B21-6A9F-AFAA-43BC-405A1716F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1387" y="2899711"/>
            <a:ext cx="1197429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414016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4311744" cy="1300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pic>
        <p:nvPicPr>
          <p:cNvPr id="4" name="Gráfico 3" descr="Televisión">
            <a:extLst>
              <a:ext uri="{FF2B5EF4-FFF2-40B4-BE49-F238E27FC236}">
                <a16:creationId xmlns:a16="http://schemas.microsoft.com/office/drawing/2014/main" id="{5ACCBF51-9C91-8437-BF32-B0AD47BE0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34" y="2475475"/>
            <a:ext cx="1629093" cy="1629093"/>
          </a:xfrm>
          <a:prstGeom prst="rect">
            <a:avLst/>
          </a:prstGeom>
        </p:spPr>
      </p:pic>
      <p:pic>
        <p:nvPicPr>
          <p:cNvPr id="3" name="Gráfico 2" descr="Trofeo">
            <a:extLst>
              <a:ext uri="{FF2B5EF4-FFF2-40B4-BE49-F238E27FC236}">
                <a16:creationId xmlns:a16="http://schemas.microsoft.com/office/drawing/2014/main" id="{8FF5ECC9-EB98-3D54-C43A-8EE9DCF91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033" y="1226864"/>
            <a:ext cx="4233676" cy="42336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87927F-ED1D-267B-7B69-F22BAAF0AE6B}"/>
              </a:ext>
            </a:extLst>
          </p:cNvPr>
          <p:cNvSpPr txBox="1"/>
          <p:nvPr/>
        </p:nvSpPr>
        <p:spPr>
          <a:xfrm>
            <a:off x="5562993" y="1512174"/>
            <a:ext cx="193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65734" y="1775949"/>
            <a:ext cx="202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Categoría </a:t>
            </a:r>
          </a:p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VÍDEO </a:t>
            </a:r>
          </a:p>
        </p:txBody>
      </p:sp>
    </p:spTree>
    <p:extLst>
      <p:ext uri="{BB962C8B-B14F-4D97-AF65-F5344CB8AC3E}">
        <p14:creationId xmlns:p14="http://schemas.microsoft.com/office/powerpoint/2010/main" val="48298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61F85DB-E407-B9CD-F48B-A7937B8B499D}"/>
              </a:ext>
            </a:extLst>
          </p:cNvPr>
          <p:cNvSpPr txBox="1"/>
          <p:nvPr/>
        </p:nvSpPr>
        <p:spPr>
          <a:xfrm>
            <a:off x="3714889" y="822821"/>
            <a:ext cx="545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3399"/>
                </a:solidFill>
                <a:latin typeface="Montserrat" panose="00000500000000000000" pitchFamily="2" charset="0"/>
              </a:rPr>
              <a:t>RAIA TERMAL</a:t>
            </a:r>
          </a:p>
        </p:txBody>
      </p:sp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414016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65734" y="1775949"/>
            <a:ext cx="182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Categoria </a:t>
            </a:r>
          </a:p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VIDEO </a:t>
            </a:r>
          </a:p>
        </p:txBody>
      </p:sp>
      <p:pic>
        <p:nvPicPr>
          <p:cNvPr id="4" name="Gráfico 3" descr="Televisión">
            <a:extLst>
              <a:ext uri="{FF2B5EF4-FFF2-40B4-BE49-F238E27FC236}">
                <a16:creationId xmlns:a16="http://schemas.microsoft.com/office/drawing/2014/main" id="{5ACCBF51-9C91-8437-BF32-B0AD47BE0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734" y="2475475"/>
            <a:ext cx="1629093" cy="1629093"/>
          </a:xfrm>
          <a:prstGeom prst="rect">
            <a:avLst/>
          </a:prstGeom>
        </p:spPr>
      </p:pic>
      <p:pic>
        <p:nvPicPr>
          <p:cNvPr id="9" name="Imagen 8">
            <a:hlinkClick r:id="rId6"/>
            <a:extLst>
              <a:ext uri="{FF2B5EF4-FFF2-40B4-BE49-F238E27FC236}">
                <a16:creationId xmlns:a16="http://schemas.microsoft.com/office/drawing/2014/main" id="{415B7AB8-81B8-D5F9-537E-9751C0DBE0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4"/>
          <a:stretch/>
        </p:blipFill>
        <p:spPr>
          <a:xfrm>
            <a:off x="2588310" y="1713284"/>
            <a:ext cx="7315200" cy="40554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7DE9C4-65EB-7F3F-F3E2-54BB9BA97E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83F55-CE76-CE83-FD13-572FD3123319}"/>
              </a:ext>
            </a:extLst>
          </p:cNvPr>
          <p:cNvSpPr txBox="1"/>
          <p:nvPr/>
        </p:nvSpPr>
        <p:spPr>
          <a:xfrm>
            <a:off x="4066032" y="5880793"/>
            <a:ext cx="545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0061_RAIA_TERMAL_1_E</a:t>
            </a:r>
            <a:endParaRPr lang="fr-FR" sz="28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6" name="Gráfico 5" descr="Cursor">
            <a:hlinkClick r:id="rId6"/>
            <a:extLst>
              <a:ext uri="{FF2B5EF4-FFF2-40B4-BE49-F238E27FC236}">
                <a16:creationId xmlns:a16="http://schemas.microsoft.com/office/drawing/2014/main" id="{B05E247F-C894-A9E8-A54E-A89D5F47F7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4352" y="3977081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341DE1-E8DC-80B3-70B6-0F44170AFBCB}"/>
              </a:ext>
            </a:extLst>
          </p:cNvPr>
          <p:cNvSpPr txBox="1"/>
          <p:nvPr/>
        </p:nvSpPr>
        <p:spPr>
          <a:xfrm>
            <a:off x="10456505" y="4553179"/>
            <a:ext cx="101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hlinkClick r:id="rId6"/>
              </a:rPr>
              <a:t>Clic para ver</a:t>
            </a:r>
            <a:endParaRPr lang="es-E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7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414016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4311744" cy="1300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65734" y="1775949"/>
            <a:ext cx="182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Categoria </a:t>
            </a:r>
          </a:p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VIDEO </a:t>
            </a:r>
          </a:p>
        </p:txBody>
      </p:sp>
      <p:pic>
        <p:nvPicPr>
          <p:cNvPr id="4" name="Gráfico 3" descr="Televisión">
            <a:extLst>
              <a:ext uri="{FF2B5EF4-FFF2-40B4-BE49-F238E27FC236}">
                <a16:creationId xmlns:a16="http://schemas.microsoft.com/office/drawing/2014/main" id="{5ACCBF51-9C91-8437-BF32-B0AD47BE0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34" y="2475475"/>
            <a:ext cx="1629093" cy="1629093"/>
          </a:xfrm>
          <a:prstGeom prst="rect">
            <a:avLst/>
          </a:prstGeom>
        </p:spPr>
      </p:pic>
      <p:pic>
        <p:nvPicPr>
          <p:cNvPr id="3" name="Gráfico 2" descr="Trofeo">
            <a:extLst>
              <a:ext uri="{FF2B5EF4-FFF2-40B4-BE49-F238E27FC236}">
                <a16:creationId xmlns:a16="http://schemas.microsoft.com/office/drawing/2014/main" id="{8FF5ECC9-EB98-3D54-C43A-8EE9DCF91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033" y="1226864"/>
            <a:ext cx="4233676" cy="42336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87927F-ED1D-267B-7B69-F22BAAF0AE6B}"/>
              </a:ext>
            </a:extLst>
          </p:cNvPr>
          <p:cNvSpPr txBox="1"/>
          <p:nvPr/>
        </p:nvSpPr>
        <p:spPr>
          <a:xfrm>
            <a:off x="5596140" y="1628182"/>
            <a:ext cx="193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FCE46EB5-C194-C72A-69D0-AAC3C95A68D3}"/>
              </a:ext>
            </a:extLst>
          </p:cNvPr>
          <p:cNvSpPr txBox="1"/>
          <p:nvPr/>
        </p:nvSpPr>
        <p:spPr>
          <a:xfrm>
            <a:off x="4258614" y="716585"/>
            <a:ext cx="479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3399"/>
                </a:solidFill>
                <a:latin typeface="Montserrat" panose="00000500000000000000" pitchFamily="2" charset="0"/>
              </a:rPr>
              <a:t>INTRÉPIDA</a:t>
            </a:r>
          </a:p>
        </p:txBody>
      </p:sp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414016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65734" y="1775949"/>
            <a:ext cx="182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Categoria </a:t>
            </a:r>
          </a:p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VIDEO </a:t>
            </a:r>
          </a:p>
        </p:txBody>
      </p:sp>
      <p:pic>
        <p:nvPicPr>
          <p:cNvPr id="4" name="Gráfico 3" descr="Televisión">
            <a:extLst>
              <a:ext uri="{FF2B5EF4-FFF2-40B4-BE49-F238E27FC236}">
                <a16:creationId xmlns:a16="http://schemas.microsoft.com/office/drawing/2014/main" id="{5ACCBF51-9C91-8437-BF32-B0AD47BE0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734" y="2475475"/>
            <a:ext cx="1629093" cy="16290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8C0974-DC92-7470-8E36-6D5123AE3A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20614B4-BE05-D69D-1663-DE3268AD9E6F}"/>
              </a:ext>
            </a:extLst>
          </p:cNvPr>
          <p:cNvSpPr txBox="1"/>
          <p:nvPr/>
        </p:nvSpPr>
        <p:spPr>
          <a:xfrm>
            <a:off x="4621144" y="5902888"/>
            <a:ext cx="40721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>
                <a:latin typeface="Montserrat" panose="00000500000000000000" pitchFamily="2" charset="0"/>
              </a:rPr>
              <a:t>0057_INTREPIDA_5_E</a:t>
            </a:r>
          </a:p>
        </p:txBody>
      </p:sp>
      <p:pic>
        <p:nvPicPr>
          <p:cNvPr id="9" name="Imagen 8">
            <a:hlinkClick r:id="rId7"/>
            <a:extLst>
              <a:ext uri="{FF2B5EF4-FFF2-40B4-BE49-F238E27FC236}">
                <a16:creationId xmlns:a16="http://schemas.microsoft.com/office/drawing/2014/main" id="{72FDFACB-E8D5-0A63-0B6A-B1CF4230D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813" y="1677100"/>
            <a:ext cx="7044654" cy="39574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</p:pic>
      <p:pic>
        <p:nvPicPr>
          <p:cNvPr id="6" name="Gráfico 5" descr="Cursor">
            <a:hlinkClick r:id="rId7"/>
            <a:extLst>
              <a:ext uri="{FF2B5EF4-FFF2-40B4-BE49-F238E27FC236}">
                <a16:creationId xmlns:a16="http://schemas.microsoft.com/office/drawing/2014/main" id="{B91AE8EA-D7A7-AA1B-2E8C-6D63D87527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4352" y="3977081"/>
            <a:ext cx="914400" cy="914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361BA49-5064-0DFD-14C5-2326E296114E}"/>
              </a:ext>
            </a:extLst>
          </p:cNvPr>
          <p:cNvSpPr txBox="1"/>
          <p:nvPr/>
        </p:nvSpPr>
        <p:spPr>
          <a:xfrm>
            <a:off x="10491217" y="4572000"/>
            <a:ext cx="96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  <a:latin typeface="Montserrat" panose="00000500000000000000" pitchFamily="2" charset="0"/>
                <a:hlinkClick r:id="rId7"/>
              </a:rPr>
              <a:t>Clic para ver</a:t>
            </a:r>
            <a:endParaRPr lang="es-E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4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708FA3-5E37-3124-9367-78D4CB20B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" b="7302"/>
          <a:stretch/>
        </p:blipFill>
        <p:spPr>
          <a:xfrm>
            <a:off x="0" y="3305822"/>
            <a:ext cx="12192000" cy="3551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D17D8E-49E4-F591-D5C5-D91F26136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5800344" cy="17495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05D9E6-C8D8-DEB7-6416-4233517FE2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53" y="281349"/>
            <a:ext cx="1582477" cy="111405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39242F4-F701-B33C-3533-E75B9A665AE1}"/>
              </a:ext>
            </a:extLst>
          </p:cNvPr>
          <p:cNvSpPr txBox="1"/>
          <p:nvPr/>
        </p:nvSpPr>
        <p:spPr>
          <a:xfrm>
            <a:off x="2619186" y="2895037"/>
            <a:ext cx="857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Interreg España-Portugal (POCTEP) 2021-2027 </a:t>
            </a:r>
            <a:endParaRPr lang="es-ES" sz="3200" b="1" dirty="0">
              <a:solidFill>
                <a:srgbClr val="003399"/>
              </a:solidFill>
              <a:latin typeface="Montserrat "/>
              <a:cs typeface="Courier New" panose="02070309020205020404" pitchFamily="49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01322F-0DEC-3151-917C-0A876C36292F}"/>
              </a:ext>
            </a:extLst>
          </p:cNvPr>
          <p:cNvSpPr txBox="1"/>
          <p:nvPr/>
        </p:nvSpPr>
        <p:spPr>
          <a:xfrm>
            <a:off x="2704901" y="4332351"/>
            <a:ext cx="7540403" cy="584775"/>
          </a:xfrm>
          <a:prstGeom prst="rect">
            <a:avLst/>
          </a:prstGeom>
          <a:noFill/>
          <a:effectLst>
            <a:reflection stA="9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Ayamonte</a:t>
            </a:r>
            <a:r>
              <a:rPr lang="es-ES" sz="3200" dirty="0">
                <a:solidFill>
                  <a:srgbClr val="003399"/>
                </a:solidFill>
                <a:latin typeface="Montserrat "/>
                <a:cs typeface="Courier New" panose="02070309020205020404" pitchFamily="49" charset="0"/>
              </a:rPr>
              <a:t> (Huelva) 16-17/11/22</a:t>
            </a:r>
            <a:endParaRPr lang="es-ES" sz="2000" dirty="0">
              <a:solidFill>
                <a:srgbClr val="003399"/>
              </a:solidFill>
              <a:latin typeface="Montserrat "/>
              <a:cs typeface="Courier New" panose="02070309020205020404" pitchFamily="49" charset="0"/>
            </a:endParaRPr>
          </a:p>
        </p:txBody>
      </p:sp>
      <p:sp>
        <p:nvSpPr>
          <p:cNvPr id="14" name="Rectángulo 9">
            <a:extLst>
              <a:ext uri="{FF2B5EF4-FFF2-40B4-BE49-F238E27FC236}">
                <a16:creationId xmlns:a16="http://schemas.microsoft.com/office/drawing/2014/main" id="{3B2349DB-9992-EDE6-9146-2FBF4435DF03}"/>
              </a:ext>
            </a:extLst>
          </p:cNvPr>
          <p:cNvSpPr/>
          <p:nvPr/>
        </p:nvSpPr>
        <p:spPr>
          <a:xfrm>
            <a:off x="2704901" y="2412825"/>
            <a:ext cx="7914112" cy="369332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5022659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4FA5C9-7C40-5B9D-9415-8952082F8352}"/>
              </a:ext>
            </a:extLst>
          </p:cNvPr>
          <p:cNvSpPr txBox="1"/>
          <p:nvPr/>
        </p:nvSpPr>
        <p:spPr>
          <a:xfrm>
            <a:off x="2775428" y="2397912"/>
            <a:ext cx="784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Seminario de lanzamiento | Seminário de lançamento</a:t>
            </a:r>
            <a:endParaRPr lang="es-E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599899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08380" y="1821415"/>
            <a:ext cx="20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/>
                <a:cs typeface="Mongolian Baiti" panose="03000500000000000000" pitchFamily="66" charset="0"/>
              </a:rPr>
              <a:t>Categoría </a:t>
            </a:r>
          </a:p>
          <a:p>
            <a:r>
              <a:rPr lang="es-ES" sz="2000" b="1" dirty="0">
                <a:latin typeface="Montserrat" panose="00000500000000000000"/>
                <a:cs typeface="Mongolian Baiti" panose="03000500000000000000" pitchFamily="66" charset="0"/>
              </a:rPr>
              <a:t>FOTOGRAFÍA </a:t>
            </a:r>
          </a:p>
        </p:txBody>
      </p:sp>
      <p:pic>
        <p:nvPicPr>
          <p:cNvPr id="11" name="Gráfico 10" descr="Cámara">
            <a:extLst>
              <a:ext uri="{FF2B5EF4-FFF2-40B4-BE49-F238E27FC236}">
                <a16:creationId xmlns:a16="http://schemas.microsoft.com/office/drawing/2014/main" id="{46EEA4E7-88A5-A101-3C2E-11506B416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045" y="2574767"/>
            <a:ext cx="1317174" cy="1317174"/>
          </a:xfrm>
          <a:prstGeom prst="rect">
            <a:avLst/>
          </a:prstGeom>
        </p:spPr>
      </p:pic>
      <p:pic>
        <p:nvPicPr>
          <p:cNvPr id="14" name="Gráfico 13" descr="Trofeo">
            <a:extLst>
              <a:ext uri="{FF2B5EF4-FFF2-40B4-BE49-F238E27FC236}">
                <a16:creationId xmlns:a16="http://schemas.microsoft.com/office/drawing/2014/main" id="{CF079431-CED6-99EC-9797-6C400AD13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033" y="1226864"/>
            <a:ext cx="4233676" cy="423367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A312102-13C3-8A9C-28DF-1DB9FE0FD108}"/>
              </a:ext>
            </a:extLst>
          </p:cNvPr>
          <p:cNvSpPr txBox="1"/>
          <p:nvPr/>
        </p:nvSpPr>
        <p:spPr>
          <a:xfrm>
            <a:off x="5597115" y="1656751"/>
            <a:ext cx="193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3F2B18-634E-F8F7-7E15-84C2AE14C9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519265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7413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08380" y="1821415"/>
            <a:ext cx="20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Categoria </a:t>
            </a:r>
          </a:p>
          <a:p>
            <a:r>
              <a:rPr lang="es-ES" sz="20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FOTOGRAFIA </a:t>
            </a:r>
          </a:p>
        </p:txBody>
      </p:sp>
      <p:pic>
        <p:nvPicPr>
          <p:cNvPr id="3" name="Gráfico 2" descr="Cámara">
            <a:extLst>
              <a:ext uri="{FF2B5EF4-FFF2-40B4-BE49-F238E27FC236}">
                <a16:creationId xmlns:a16="http://schemas.microsoft.com/office/drawing/2014/main" id="{7E4156D8-4932-B1A2-B8FC-F5D416534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782" y="2529301"/>
            <a:ext cx="1317174" cy="131717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5C235F7-E217-2809-520D-3D9A6708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21" y="1170485"/>
            <a:ext cx="7327097" cy="48847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31880A-8151-55EE-13AB-A5865AE1A72F}"/>
              </a:ext>
            </a:extLst>
          </p:cNvPr>
          <p:cNvSpPr txBox="1"/>
          <p:nvPr/>
        </p:nvSpPr>
        <p:spPr>
          <a:xfrm>
            <a:off x="4635593" y="418063"/>
            <a:ext cx="6810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3399"/>
                </a:solidFill>
                <a:latin typeface="Montserrat" panose="00000500000000000000" pitchFamily="2" charset="0"/>
              </a:rPr>
              <a:t>VALUETUR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6916F1-F270-EE35-818B-344572815A46}"/>
              </a:ext>
            </a:extLst>
          </p:cNvPr>
          <p:cNvSpPr txBox="1"/>
          <p:nvPr/>
        </p:nvSpPr>
        <p:spPr>
          <a:xfrm>
            <a:off x="4263737" y="6108998"/>
            <a:ext cx="6144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0530_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VALUETUR_AAA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_5_E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1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599899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4311744" cy="1300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pic>
        <p:nvPicPr>
          <p:cNvPr id="11" name="Gráfico 10" descr="Cámara">
            <a:extLst>
              <a:ext uri="{FF2B5EF4-FFF2-40B4-BE49-F238E27FC236}">
                <a16:creationId xmlns:a16="http://schemas.microsoft.com/office/drawing/2014/main" id="{46EEA4E7-88A5-A101-3C2E-11506B4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045" y="2574767"/>
            <a:ext cx="1317174" cy="1317174"/>
          </a:xfrm>
          <a:prstGeom prst="rect">
            <a:avLst/>
          </a:prstGeom>
        </p:spPr>
      </p:pic>
      <p:pic>
        <p:nvPicPr>
          <p:cNvPr id="14" name="Gráfico 13" descr="Trofeo">
            <a:extLst>
              <a:ext uri="{FF2B5EF4-FFF2-40B4-BE49-F238E27FC236}">
                <a16:creationId xmlns:a16="http://schemas.microsoft.com/office/drawing/2014/main" id="{CF079431-CED6-99EC-9797-6C400AD13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033" y="1226864"/>
            <a:ext cx="4233676" cy="423367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A312102-13C3-8A9C-28DF-1DB9FE0FD108}"/>
              </a:ext>
            </a:extLst>
          </p:cNvPr>
          <p:cNvSpPr txBox="1"/>
          <p:nvPr/>
        </p:nvSpPr>
        <p:spPr>
          <a:xfrm>
            <a:off x="5590291" y="1505350"/>
            <a:ext cx="193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08380" y="1821415"/>
            <a:ext cx="20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/>
                <a:cs typeface="Mongolian Baiti" panose="03000500000000000000" pitchFamily="66" charset="0"/>
              </a:rPr>
              <a:t>Categoría </a:t>
            </a:r>
          </a:p>
          <a:p>
            <a:r>
              <a:rPr lang="es-ES" sz="2000" b="1" dirty="0">
                <a:latin typeface="Montserrat" panose="00000500000000000000"/>
                <a:cs typeface="Mongolian Baiti" panose="03000500000000000000" pitchFamily="66" charset="0"/>
              </a:rPr>
              <a:t>FOTOGRAFÍA </a:t>
            </a:r>
          </a:p>
        </p:txBody>
      </p:sp>
    </p:spTree>
    <p:extLst>
      <p:ext uri="{BB962C8B-B14F-4D97-AF65-F5344CB8AC3E}">
        <p14:creationId xmlns:p14="http://schemas.microsoft.com/office/powerpoint/2010/main" val="67715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FC8F543-8BF1-7A5D-2BD9-FBC792415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D3DD82-EE9B-61DD-D979-97DAE5CDEDB7}"/>
              </a:ext>
            </a:extLst>
          </p:cNvPr>
          <p:cNvSpPr txBox="1"/>
          <p:nvPr/>
        </p:nvSpPr>
        <p:spPr>
          <a:xfrm>
            <a:off x="4367351" y="281349"/>
            <a:ext cx="337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3399"/>
                </a:solidFill>
                <a:latin typeface="Montserrat" panose="00000500000000000000" pitchFamily="2" charset="0"/>
              </a:rPr>
              <a:t>FORTOURS</a:t>
            </a:r>
          </a:p>
        </p:txBody>
      </p:sp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519265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08380" y="1821415"/>
            <a:ext cx="20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Categoria </a:t>
            </a:r>
          </a:p>
          <a:p>
            <a:r>
              <a:rPr lang="es-ES" sz="20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FOTOGRAFIA </a:t>
            </a:r>
          </a:p>
        </p:txBody>
      </p:sp>
      <p:pic>
        <p:nvPicPr>
          <p:cNvPr id="11" name="Gráfico 10" descr="Cámara">
            <a:extLst>
              <a:ext uri="{FF2B5EF4-FFF2-40B4-BE49-F238E27FC236}">
                <a16:creationId xmlns:a16="http://schemas.microsoft.com/office/drawing/2014/main" id="{46EEA4E7-88A5-A101-3C2E-11506B4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782" y="2529301"/>
            <a:ext cx="1317174" cy="131717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A3E3F5-03C7-F40C-B228-40CE6020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70" y="1057482"/>
            <a:ext cx="6030459" cy="52134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1B8F86-C07C-96B5-7AE0-C32185246D5E}"/>
              </a:ext>
            </a:extLst>
          </p:cNvPr>
          <p:cNvSpPr txBox="1"/>
          <p:nvPr/>
        </p:nvSpPr>
        <p:spPr>
          <a:xfrm>
            <a:off x="4620768" y="6378403"/>
            <a:ext cx="614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0462_FORTOURS_II_5_E</a:t>
            </a:r>
            <a:endParaRPr lang="fr-FR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599899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4311744" cy="1300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pic>
        <p:nvPicPr>
          <p:cNvPr id="11" name="Gráfico 10" descr="Cámara">
            <a:extLst>
              <a:ext uri="{FF2B5EF4-FFF2-40B4-BE49-F238E27FC236}">
                <a16:creationId xmlns:a16="http://schemas.microsoft.com/office/drawing/2014/main" id="{46EEA4E7-88A5-A101-3C2E-11506B4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045" y="2574767"/>
            <a:ext cx="1317174" cy="1317174"/>
          </a:xfrm>
          <a:prstGeom prst="rect">
            <a:avLst/>
          </a:prstGeom>
        </p:spPr>
      </p:pic>
      <p:pic>
        <p:nvPicPr>
          <p:cNvPr id="14" name="Gráfico 13" descr="Trofeo">
            <a:extLst>
              <a:ext uri="{FF2B5EF4-FFF2-40B4-BE49-F238E27FC236}">
                <a16:creationId xmlns:a16="http://schemas.microsoft.com/office/drawing/2014/main" id="{CF079431-CED6-99EC-9797-6C400AD13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033" y="1226864"/>
            <a:ext cx="4233676" cy="423367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A312102-13C3-8A9C-28DF-1DB9FE0FD108}"/>
              </a:ext>
            </a:extLst>
          </p:cNvPr>
          <p:cNvSpPr txBox="1"/>
          <p:nvPr/>
        </p:nvSpPr>
        <p:spPr>
          <a:xfrm>
            <a:off x="5726769" y="1628182"/>
            <a:ext cx="193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08380" y="1821415"/>
            <a:ext cx="20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/>
                <a:cs typeface="Mongolian Baiti" panose="03000500000000000000" pitchFamily="66" charset="0"/>
              </a:rPr>
              <a:t>Categoría </a:t>
            </a:r>
          </a:p>
          <a:p>
            <a:r>
              <a:rPr lang="es-ES" sz="2000" b="1" dirty="0">
                <a:latin typeface="Montserrat" panose="00000500000000000000"/>
                <a:cs typeface="Mongolian Baiti" panose="03000500000000000000" pitchFamily="66" charset="0"/>
              </a:rPr>
              <a:t>FOTOGRAFÍA </a:t>
            </a:r>
          </a:p>
        </p:txBody>
      </p:sp>
    </p:spTree>
    <p:extLst>
      <p:ext uri="{BB962C8B-B14F-4D97-AF65-F5344CB8AC3E}">
        <p14:creationId xmlns:p14="http://schemas.microsoft.com/office/powerpoint/2010/main" val="358109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2932D8-2998-5B9C-68B2-091AA913F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12B6FE6-11EE-0EE9-0672-8479AD15B1E2}"/>
              </a:ext>
            </a:extLst>
          </p:cNvPr>
          <p:cNvSpPr txBox="1"/>
          <p:nvPr/>
        </p:nvSpPr>
        <p:spPr>
          <a:xfrm>
            <a:off x="4340723" y="522986"/>
            <a:ext cx="479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3399"/>
                </a:solidFill>
                <a:latin typeface="Montserrat" panose="00000500000000000000" pitchFamily="2" charset="0"/>
              </a:rPr>
              <a:t>LOCALCIR</a:t>
            </a:r>
          </a:p>
        </p:txBody>
      </p:sp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599899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" t="40228" r="9169" b="15584"/>
          <a:stretch/>
        </p:blipFill>
        <p:spPr>
          <a:xfrm>
            <a:off x="0" y="5273509"/>
            <a:ext cx="12192000" cy="158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08380" y="1821415"/>
            <a:ext cx="20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Categoria </a:t>
            </a:r>
          </a:p>
          <a:p>
            <a:r>
              <a:rPr lang="es-ES" sz="20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FOTOGRAFIA </a:t>
            </a:r>
          </a:p>
        </p:txBody>
      </p:sp>
      <p:pic>
        <p:nvPicPr>
          <p:cNvPr id="11" name="Gráfico 10" descr="Cámara">
            <a:extLst>
              <a:ext uri="{FF2B5EF4-FFF2-40B4-BE49-F238E27FC236}">
                <a16:creationId xmlns:a16="http://schemas.microsoft.com/office/drawing/2014/main" id="{46EEA4E7-88A5-A101-3C2E-11506B4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045" y="2574767"/>
            <a:ext cx="1317174" cy="13171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3EBDC1-CB8A-8326-E73D-FB11AAC8E3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78" y="1455644"/>
            <a:ext cx="7862079" cy="43033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F29BB74-BACF-330F-E185-2FCD79F7C666}"/>
              </a:ext>
            </a:extLst>
          </p:cNvPr>
          <p:cNvSpPr txBox="1"/>
          <p:nvPr/>
        </p:nvSpPr>
        <p:spPr>
          <a:xfrm>
            <a:off x="4712208" y="5875031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0475_LOCALCIR_4_E</a:t>
            </a:r>
            <a:endParaRPr lang="fr-FR" sz="2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414016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20E6F-8CED-03E9-0DB8-8C5F534F59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" y="18180"/>
            <a:ext cx="4311744" cy="13005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65734" y="1775949"/>
            <a:ext cx="202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Categoría </a:t>
            </a:r>
          </a:p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VÍDEO </a:t>
            </a:r>
          </a:p>
        </p:txBody>
      </p:sp>
      <p:pic>
        <p:nvPicPr>
          <p:cNvPr id="4" name="Gráfico 3" descr="Televisión">
            <a:extLst>
              <a:ext uri="{FF2B5EF4-FFF2-40B4-BE49-F238E27FC236}">
                <a16:creationId xmlns:a16="http://schemas.microsoft.com/office/drawing/2014/main" id="{5ACCBF51-9C91-8437-BF32-B0AD47BE0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34" y="2475475"/>
            <a:ext cx="1629093" cy="1629093"/>
          </a:xfrm>
          <a:prstGeom prst="rect">
            <a:avLst/>
          </a:prstGeom>
        </p:spPr>
      </p:pic>
      <p:pic>
        <p:nvPicPr>
          <p:cNvPr id="3" name="Gráfico 2" descr="Trofeo">
            <a:extLst>
              <a:ext uri="{FF2B5EF4-FFF2-40B4-BE49-F238E27FC236}">
                <a16:creationId xmlns:a16="http://schemas.microsoft.com/office/drawing/2014/main" id="{056768EA-5C32-4099-19AB-3F11ABBD0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033" y="1226864"/>
            <a:ext cx="4233676" cy="42336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FAABE0-3A94-F78B-E8E8-9E9D723A9EC3}"/>
              </a:ext>
            </a:extLst>
          </p:cNvPr>
          <p:cNvSpPr txBox="1"/>
          <p:nvPr/>
        </p:nvSpPr>
        <p:spPr>
          <a:xfrm>
            <a:off x="5562993" y="1512174"/>
            <a:ext cx="1931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lang="es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8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F69710-A64E-59CB-BC4E-71A94B5D3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9"/>
          <a:stretch/>
        </p:blipFill>
        <p:spPr>
          <a:xfrm>
            <a:off x="59499" y="39064"/>
            <a:ext cx="3610293" cy="13005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65DF87B-7D13-23AB-9B4A-C84E2ED90AEC}"/>
              </a:ext>
            </a:extLst>
          </p:cNvPr>
          <p:cNvSpPr txBox="1"/>
          <p:nvPr/>
        </p:nvSpPr>
        <p:spPr>
          <a:xfrm>
            <a:off x="3669792" y="732105"/>
            <a:ext cx="556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3399"/>
                </a:solidFill>
                <a:latin typeface="Montserrat" panose="00000500000000000000" pitchFamily="2" charset="0"/>
              </a:rPr>
              <a:t>GIT EUROACE</a:t>
            </a:r>
          </a:p>
        </p:txBody>
      </p:sp>
      <p:sp>
        <p:nvSpPr>
          <p:cNvPr id="2" name="Rectángulo 9">
            <a:extLst>
              <a:ext uri="{FF2B5EF4-FFF2-40B4-BE49-F238E27FC236}">
                <a16:creationId xmlns:a16="http://schemas.microsoft.com/office/drawing/2014/main" id="{D3F0C08E-1CF6-3CD1-4F84-C1743FF84170}"/>
              </a:ext>
            </a:extLst>
          </p:cNvPr>
          <p:cNvSpPr/>
          <p:nvPr/>
        </p:nvSpPr>
        <p:spPr>
          <a:xfrm>
            <a:off x="0" y="1775949"/>
            <a:ext cx="2414016" cy="833534"/>
          </a:xfrm>
          <a:custGeom>
            <a:avLst/>
            <a:gdLst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29697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5022659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  <a:gd name="connsiteX0" fmla="*/ 0 w 5296979"/>
              <a:gd name="connsiteY0" fmla="*/ 0 h 287001"/>
              <a:gd name="connsiteX1" fmla="*/ 5296979 w 5296979"/>
              <a:gd name="connsiteY1" fmla="*/ 0 h 287001"/>
              <a:gd name="connsiteX2" fmla="*/ 4566024 w 5296979"/>
              <a:gd name="connsiteY2" fmla="*/ 287001 h 287001"/>
              <a:gd name="connsiteX3" fmla="*/ 0 w 5296979"/>
              <a:gd name="connsiteY3" fmla="*/ 287001 h 287001"/>
              <a:gd name="connsiteX4" fmla="*/ 0 w 5296979"/>
              <a:gd name="connsiteY4" fmla="*/ 0 h 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6979" h="287001">
                <a:moveTo>
                  <a:pt x="0" y="0"/>
                </a:moveTo>
                <a:lnTo>
                  <a:pt x="5296979" y="0"/>
                </a:lnTo>
                <a:lnTo>
                  <a:pt x="4566024" y="287001"/>
                </a:lnTo>
                <a:lnTo>
                  <a:pt x="0" y="287001"/>
                </a:lnTo>
                <a:lnTo>
                  <a:pt x="0" y="0"/>
                </a:lnTo>
                <a:close/>
              </a:path>
            </a:pathLst>
          </a:custGeom>
          <a:solidFill>
            <a:srgbClr val="FADA05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D03D13-F2E7-60F5-6899-1BB4053F2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" t="40228" r="9169" b="15584"/>
          <a:stretch/>
        </p:blipFill>
        <p:spPr>
          <a:xfrm>
            <a:off x="0" y="5261317"/>
            <a:ext cx="12192000" cy="158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442B91-D2DF-76E7-332D-1A279522AE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281349"/>
            <a:ext cx="908859" cy="639829"/>
          </a:xfrm>
          <a:prstGeom prst="rect">
            <a:avLst/>
          </a:prstGeom>
        </p:spPr>
      </p:pic>
      <p:pic>
        <p:nvPicPr>
          <p:cNvPr id="4" name="Gráfico 3" descr="Televisión">
            <a:extLst>
              <a:ext uri="{FF2B5EF4-FFF2-40B4-BE49-F238E27FC236}">
                <a16:creationId xmlns:a16="http://schemas.microsoft.com/office/drawing/2014/main" id="{5ACCBF51-9C91-8437-BF32-B0AD47BE0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34" y="2475475"/>
            <a:ext cx="1629093" cy="1629093"/>
          </a:xfrm>
          <a:prstGeom prst="rect">
            <a:avLst/>
          </a:prstGeom>
        </p:spPr>
      </p:pic>
      <p:pic>
        <p:nvPicPr>
          <p:cNvPr id="9" name="Imagen 8">
            <a:hlinkClick r:id="rId7"/>
            <a:extLst>
              <a:ext uri="{FF2B5EF4-FFF2-40B4-BE49-F238E27FC236}">
                <a16:creationId xmlns:a16="http://schemas.microsoft.com/office/drawing/2014/main" id="{6925509C-D66F-B330-9666-8A420A7D98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326"/>
          <a:stretch/>
        </p:blipFill>
        <p:spPr>
          <a:xfrm>
            <a:off x="2756821" y="1655435"/>
            <a:ext cx="7296150" cy="39094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7D57B6-DA78-BD67-B096-8B251C7A1489}"/>
              </a:ext>
            </a:extLst>
          </p:cNvPr>
          <p:cNvSpPr txBox="1"/>
          <p:nvPr/>
        </p:nvSpPr>
        <p:spPr>
          <a:xfrm>
            <a:off x="3858768" y="5745331"/>
            <a:ext cx="5455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0046_GIT_EUROACE_2020_4_E</a:t>
            </a:r>
            <a:endParaRPr lang="fr-FR" sz="24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059F3-514D-C044-6AB7-AA307B5693CA}"/>
              </a:ext>
            </a:extLst>
          </p:cNvPr>
          <p:cNvSpPr txBox="1"/>
          <p:nvPr/>
        </p:nvSpPr>
        <p:spPr>
          <a:xfrm>
            <a:off x="265734" y="1775949"/>
            <a:ext cx="202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Categoría </a:t>
            </a:r>
          </a:p>
          <a:p>
            <a:r>
              <a:rPr lang="es-ES" sz="2400" b="1" dirty="0">
                <a:latin typeface="Montserrat" panose="00000500000000000000" pitchFamily="2" charset="0"/>
                <a:cs typeface="Mongolian Baiti" panose="03000500000000000000" pitchFamily="66" charset="0"/>
              </a:rPr>
              <a:t>VÍDEO </a:t>
            </a:r>
          </a:p>
        </p:txBody>
      </p:sp>
      <p:pic>
        <p:nvPicPr>
          <p:cNvPr id="8" name="Gráfico 7" descr="Cursor">
            <a:hlinkClick r:id="rId7"/>
            <a:extLst>
              <a:ext uri="{FF2B5EF4-FFF2-40B4-BE49-F238E27FC236}">
                <a16:creationId xmlns:a16="http://schemas.microsoft.com/office/drawing/2014/main" id="{336CA9AE-1F16-3402-2419-947B41E8B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4352" y="3977081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hlinkClick r:id="rId7"/>
            <a:extLst>
              <a:ext uri="{FF2B5EF4-FFF2-40B4-BE49-F238E27FC236}">
                <a16:creationId xmlns:a16="http://schemas.microsoft.com/office/drawing/2014/main" id="{CF37CF2B-8C3D-3AC4-58C2-D12FBBA40EBC}"/>
              </a:ext>
            </a:extLst>
          </p:cNvPr>
          <p:cNvSpPr txBox="1"/>
          <p:nvPr/>
        </p:nvSpPr>
        <p:spPr>
          <a:xfrm>
            <a:off x="10344394" y="4612051"/>
            <a:ext cx="90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latin typeface="Montserrat" panose="00000500000000000000" pitchFamily="2" charset="0"/>
              </a:rPr>
              <a:t>Clic para ver</a:t>
            </a:r>
          </a:p>
        </p:txBody>
      </p:sp>
    </p:spTree>
    <p:extLst>
      <p:ext uri="{BB962C8B-B14F-4D97-AF65-F5344CB8AC3E}">
        <p14:creationId xmlns:p14="http://schemas.microsoft.com/office/powerpoint/2010/main" val="2574710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124</Words>
  <Application>Microsoft Office PowerPoint</Application>
  <PresentationFormat>Panorámica</PresentationFormat>
  <Paragraphs>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Almudena Ortega Sierra</dc:creator>
  <cp:lastModifiedBy>Almudena Ortega Sierra</cp:lastModifiedBy>
  <cp:revision>1500</cp:revision>
  <cp:lastPrinted>2022-09-26T09:00:32Z</cp:lastPrinted>
  <dcterms:created xsi:type="dcterms:W3CDTF">2021-11-23T10:00:02Z</dcterms:created>
  <dcterms:modified xsi:type="dcterms:W3CDTF">2022-11-21T11:50:57Z</dcterms:modified>
</cp:coreProperties>
</file>